
<file path=[Content_Types].xml><?xml version="1.0" encoding="utf-8"?>
<Types xmlns="http://schemas.openxmlformats.org/package/2006/content-types">
  <Override PartName="/ppt/slides/slide6.xml" ContentType="application/vnd.openxmlformats-officedocument.presentationml.slide+xml"/>
  <Override PartName="/ppt/slideLayouts/slideLayout8.xml" ContentType="application/vnd.openxmlformats-officedocument.presentationml.slideLayout+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4.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ppt/notesSlides/notesSlide15.xml" ContentType="application/vnd.openxmlformats-officedocument.presentationml.notesSlide+xml"/>
  <Override PartName="/ppt/notesSlides/notesSlide16.xml" ContentType="application/vnd.openxmlformats-officedocument.presentationml.notesSlide+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slideLayouts/slideLayout10.xml" ContentType="application/vnd.openxmlformats-officedocument.presentationml.slideLayout+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10.xml" ContentType="application/vnd.openxmlformats-officedocument.presentationml.notes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ppt/slides/slide5.xml" ContentType="application/vnd.openxmlformats-officedocument.presentationml.slide+xml"/>
  <Override PartName="/ppt/slideLayouts/slideLayout7.xml" ContentType="application/vnd.openxmlformats-officedocument.presentationml.slideLayout+xml"/>
  <Override PartName="/ppt/notesSlides/notesSlide1.xml" ContentType="application/vnd.openxmlformats-officedocument.presentationml.notesSlide+xml"/>
  <Override PartName="/ppt/notesSlides/notesSlide3.xml" ContentType="application/vnd.openxmlformats-officedocument.presentationml.notesSlide+xml"/>
  <Default Extension="png" ContentType="image/png"/>
  <Override PartName="/ppt/slides/slide3.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autoCompressPictures="0">
  <p:sldMasterIdLst>
    <p:sldMasterId id="2147483659" r:id="rId1"/>
  </p:sldMasterIdLst>
  <p:notesMasterIdLst>
    <p:notesMasterId r:id="rId18"/>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Lst>
  <p:sldSz cx="9144000" cy="6858000" type="screen4x3"/>
  <p:notesSz cx="6858000" cy="9144000"/>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xmlns="">
        <p15:guide id="1" orient="horz" pos="2160">
          <p15:clr>
            <a:srgbClr val="000000"/>
          </p15:clr>
        </p15:guide>
        <p15:guide id="2" pos="2880">
          <p15:clr>
            <a:srgbClr val="000000"/>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620"/>
    <p:restoredTop sz="94660"/>
  </p:normalViewPr>
  <p:slideViewPr>
    <p:cSldViewPr snapToGrid="0">
      <p:cViewPr varScale="1">
        <p:scale>
          <a:sx n="110" d="100"/>
          <a:sy n="110" d="100"/>
        </p:scale>
        <p:origin x="-1644" y="-90"/>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1143225" y="685800"/>
            <a:ext cx="4572225"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lstStyle>
            <a:lvl1pPr marL="457200" lvl="0" indent="-298450">
              <a:spcBef>
                <a:spcPts val="0"/>
              </a:spcBef>
              <a:spcAft>
                <a:spcPts val="0"/>
              </a:spcAft>
              <a:buSzPts val="1100"/>
              <a:buChar char="●"/>
              <a:defRPr sz="1100"/>
            </a:lvl1pPr>
            <a:lvl2pPr marL="914400" lvl="1" indent="-298450">
              <a:spcBef>
                <a:spcPts val="0"/>
              </a:spcBef>
              <a:spcAft>
                <a:spcPts val="0"/>
              </a:spcAft>
              <a:buSzPts val="1100"/>
              <a:buChar char="○"/>
              <a:defRPr sz="1100"/>
            </a:lvl2pPr>
            <a:lvl3pPr marL="1371600" lvl="2" indent="-298450">
              <a:spcBef>
                <a:spcPts val="0"/>
              </a:spcBef>
              <a:spcAft>
                <a:spcPts val="0"/>
              </a:spcAft>
              <a:buSzPts val="1100"/>
              <a:buChar char="■"/>
              <a:defRPr sz="1100"/>
            </a:lvl3pPr>
            <a:lvl4pPr marL="1828800" lvl="3" indent="-298450">
              <a:spcBef>
                <a:spcPts val="0"/>
              </a:spcBef>
              <a:spcAft>
                <a:spcPts val="0"/>
              </a:spcAft>
              <a:buSzPts val="1100"/>
              <a:buChar char="●"/>
              <a:defRPr sz="1100"/>
            </a:lvl4pPr>
            <a:lvl5pPr marL="2286000" lvl="4" indent="-298450">
              <a:spcBef>
                <a:spcPts val="0"/>
              </a:spcBef>
              <a:spcAft>
                <a:spcPts val="0"/>
              </a:spcAft>
              <a:buSzPts val="1100"/>
              <a:buChar char="○"/>
              <a:defRPr sz="1100"/>
            </a:lvl5pPr>
            <a:lvl6pPr marL="2743200" lvl="5" indent="-298450">
              <a:spcBef>
                <a:spcPts val="0"/>
              </a:spcBef>
              <a:spcAft>
                <a:spcPts val="0"/>
              </a:spcAft>
              <a:buSzPts val="1100"/>
              <a:buChar char="■"/>
              <a:defRPr sz="1100"/>
            </a:lvl6pPr>
            <a:lvl7pPr marL="3200400" lvl="6" indent="-298450">
              <a:spcBef>
                <a:spcPts val="0"/>
              </a:spcBef>
              <a:spcAft>
                <a:spcPts val="0"/>
              </a:spcAft>
              <a:buSzPts val="1100"/>
              <a:buChar char="●"/>
              <a:defRPr sz="1100"/>
            </a:lvl7pPr>
            <a:lvl8pPr marL="3657600" lvl="7" indent="-298450">
              <a:spcBef>
                <a:spcPts val="0"/>
              </a:spcBef>
              <a:spcAft>
                <a:spcPts val="0"/>
              </a:spcAft>
              <a:buSzPts val="1100"/>
              <a:buChar char="○"/>
              <a:defRPr sz="1100"/>
            </a:lvl8pPr>
            <a:lvl9pPr marL="4114800" lvl="8" indent="-298450">
              <a:spcBef>
                <a:spcPts val="0"/>
              </a:spcBef>
              <a:spcAft>
                <a:spcPts val="0"/>
              </a:spcAft>
              <a:buSzPts val="1100"/>
              <a:buChar char="■"/>
              <a:defRPr sz="1100"/>
            </a:lvl9pPr>
          </a:lstStyle>
          <a:p>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51"/>
        <p:cNvGrpSpPr/>
        <p:nvPr/>
      </p:nvGrpSpPr>
      <p:grpSpPr>
        <a:xfrm>
          <a:off x="0" y="0"/>
          <a:ext cx="0" cy="0"/>
          <a:chOff x="0" y="0"/>
          <a:chExt cx="0" cy="0"/>
        </a:xfrm>
      </p:grpSpPr>
      <p:sp>
        <p:nvSpPr>
          <p:cNvPr id="252" name="Google Shape;252;p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53" name="Google Shape;253;p1: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57"/>
        <p:cNvGrpSpPr/>
        <p:nvPr/>
      </p:nvGrpSpPr>
      <p:grpSpPr>
        <a:xfrm>
          <a:off x="0" y="0"/>
          <a:ext cx="0" cy="0"/>
          <a:chOff x="0" y="0"/>
          <a:chExt cx="0" cy="0"/>
        </a:xfrm>
      </p:grpSpPr>
      <p:sp>
        <p:nvSpPr>
          <p:cNvPr id="258" name="Google Shape;258;p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59" name="Google Shape;259;p2: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63"/>
        <p:cNvGrpSpPr/>
        <p:nvPr/>
      </p:nvGrpSpPr>
      <p:grpSpPr>
        <a:xfrm>
          <a:off x="0" y="0"/>
          <a:ext cx="0" cy="0"/>
          <a:chOff x="0" y="0"/>
          <a:chExt cx="0" cy="0"/>
        </a:xfrm>
      </p:grpSpPr>
      <p:sp>
        <p:nvSpPr>
          <p:cNvPr id="264" name="Google Shape;264;g4b066e8dd1_0_14: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65" name="Google Shape;265;g4b066e8dd1_0_1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70"/>
        <p:cNvGrpSpPr/>
        <p:nvPr/>
      </p:nvGrpSpPr>
      <p:grpSpPr>
        <a:xfrm>
          <a:off x="0" y="0"/>
          <a:ext cx="0" cy="0"/>
          <a:chOff x="0" y="0"/>
          <a:chExt cx="0" cy="0"/>
        </a:xfrm>
      </p:grpSpPr>
      <p:sp>
        <p:nvSpPr>
          <p:cNvPr id="271" name="Google Shape;271;p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72" name="Google Shape;272;p3: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76"/>
        <p:cNvGrpSpPr/>
        <p:nvPr/>
      </p:nvGrpSpPr>
      <p:grpSpPr>
        <a:xfrm>
          <a:off x="0" y="0"/>
          <a:ext cx="0" cy="0"/>
          <a:chOff x="0" y="0"/>
          <a:chExt cx="0" cy="0"/>
        </a:xfrm>
      </p:grpSpPr>
      <p:sp>
        <p:nvSpPr>
          <p:cNvPr id="277" name="Google Shape;277;g4b066e8dd1_0_5: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78" name="Google Shape;278;g4b066e8dd1_0_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82"/>
        <p:cNvGrpSpPr/>
        <p:nvPr/>
      </p:nvGrpSpPr>
      <p:grpSpPr>
        <a:xfrm>
          <a:off x="0" y="0"/>
          <a:ext cx="0" cy="0"/>
          <a:chOff x="0" y="0"/>
          <a:chExt cx="0" cy="0"/>
        </a:xfrm>
      </p:grpSpPr>
      <p:sp>
        <p:nvSpPr>
          <p:cNvPr id="283" name="Google Shape;283;g4b066e8dd1_0_25:notes"/>
          <p:cNvSpPr>
            <a:spLocks noGrp="1" noRot="1" noChangeAspect="1"/>
          </p:cNvSpPr>
          <p:nvPr>
            <p:ph type="sldImg" idx="2"/>
          </p:nvPr>
        </p:nvSpPr>
        <p:spPr>
          <a:xfrm>
            <a:off x="1143225" y="685800"/>
            <a:ext cx="45723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84" name="Google Shape;284;g4b066e8dd1_0_2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88"/>
        <p:cNvGrpSpPr/>
        <p:nvPr/>
      </p:nvGrpSpPr>
      <p:grpSpPr>
        <a:xfrm>
          <a:off x="0" y="0"/>
          <a:ext cx="0" cy="0"/>
          <a:chOff x="0" y="0"/>
          <a:chExt cx="0" cy="0"/>
        </a:xfrm>
      </p:grpSpPr>
      <p:sp>
        <p:nvSpPr>
          <p:cNvPr id="289" name="Google Shape;289;p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90" name="Google Shape;290;p5: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94"/>
        <p:cNvGrpSpPr/>
        <p:nvPr/>
      </p:nvGrpSpPr>
      <p:grpSpPr>
        <a:xfrm>
          <a:off x="0" y="0"/>
          <a:ext cx="0" cy="0"/>
          <a:chOff x="0" y="0"/>
          <a:chExt cx="0" cy="0"/>
        </a:xfrm>
      </p:grpSpPr>
      <p:sp>
        <p:nvSpPr>
          <p:cNvPr id="295" name="Google Shape;295;p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96" name="Google Shape;296;p6: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00"/>
        <p:cNvGrpSpPr/>
        <p:nvPr/>
      </p:nvGrpSpPr>
      <p:grpSpPr>
        <a:xfrm>
          <a:off x="0" y="0"/>
          <a:ext cx="0" cy="0"/>
          <a:chOff x="0" y="0"/>
          <a:chExt cx="0" cy="0"/>
        </a:xfrm>
      </p:grpSpPr>
      <p:sp>
        <p:nvSpPr>
          <p:cNvPr id="301" name="Google Shape;301;g4b066e8dd1_0_0: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02" name="Google Shape;302;g4b066e8dd1_0_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06"/>
        <p:cNvGrpSpPr/>
        <p:nvPr/>
      </p:nvGrpSpPr>
      <p:grpSpPr>
        <a:xfrm>
          <a:off x="0" y="0"/>
          <a:ext cx="0" cy="0"/>
          <a:chOff x="0" y="0"/>
          <a:chExt cx="0" cy="0"/>
        </a:xfrm>
      </p:grpSpPr>
      <p:sp>
        <p:nvSpPr>
          <p:cNvPr id="307" name="Google Shape;307;p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308" name="Google Shape;308;p7: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12"/>
        <p:cNvGrpSpPr/>
        <p:nvPr/>
      </p:nvGrpSpPr>
      <p:grpSpPr>
        <a:xfrm>
          <a:off x="0" y="0"/>
          <a:ext cx="0" cy="0"/>
          <a:chOff x="0" y="0"/>
          <a:chExt cx="0" cy="0"/>
        </a:xfrm>
      </p:grpSpPr>
      <p:sp>
        <p:nvSpPr>
          <p:cNvPr id="313" name="Google Shape;313;p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314" name="Google Shape;314;p8: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17"/>
        <p:cNvGrpSpPr/>
        <p:nvPr/>
      </p:nvGrpSpPr>
      <p:grpSpPr>
        <a:xfrm>
          <a:off x="0" y="0"/>
          <a:ext cx="0" cy="0"/>
          <a:chOff x="0" y="0"/>
          <a:chExt cx="0" cy="0"/>
        </a:xfrm>
      </p:grpSpPr>
      <p:sp>
        <p:nvSpPr>
          <p:cNvPr id="318" name="Google Shape;318;p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319" name="Google Shape;319;p9: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22"/>
        <p:cNvGrpSpPr/>
        <p:nvPr/>
      </p:nvGrpSpPr>
      <p:grpSpPr>
        <a:xfrm>
          <a:off x="0" y="0"/>
          <a:ext cx="0" cy="0"/>
          <a:chOff x="0" y="0"/>
          <a:chExt cx="0" cy="0"/>
        </a:xfrm>
      </p:grpSpPr>
      <p:sp>
        <p:nvSpPr>
          <p:cNvPr id="323" name="Google Shape;323;p1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324" name="Google Shape;324;p10: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27"/>
        <p:cNvGrpSpPr/>
        <p:nvPr/>
      </p:nvGrpSpPr>
      <p:grpSpPr>
        <a:xfrm>
          <a:off x="0" y="0"/>
          <a:ext cx="0" cy="0"/>
          <a:chOff x="0" y="0"/>
          <a:chExt cx="0" cy="0"/>
        </a:xfrm>
      </p:grpSpPr>
      <p:sp>
        <p:nvSpPr>
          <p:cNvPr id="328" name="Google Shape;328;g4dae9d6654_0_5: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29" name="Google Shape;329;g4dae9d6654_0_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32"/>
        <p:cNvGrpSpPr/>
        <p:nvPr/>
      </p:nvGrpSpPr>
      <p:grpSpPr>
        <a:xfrm>
          <a:off x="0" y="0"/>
          <a:ext cx="0" cy="0"/>
          <a:chOff x="0" y="0"/>
          <a:chExt cx="0" cy="0"/>
        </a:xfrm>
      </p:grpSpPr>
      <p:sp>
        <p:nvSpPr>
          <p:cNvPr id="333" name="Google Shape;333;p1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334" name="Google Shape;334;p11: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38"/>
        <p:cNvGrpSpPr/>
        <p:nvPr/>
      </p:nvGrpSpPr>
      <p:grpSpPr>
        <a:xfrm>
          <a:off x="0" y="0"/>
          <a:ext cx="0" cy="0"/>
          <a:chOff x="0" y="0"/>
          <a:chExt cx="0" cy="0"/>
        </a:xfrm>
      </p:grpSpPr>
      <p:sp>
        <p:nvSpPr>
          <p:cNvPr id="339" name="Google Shape;339;p1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340" name="Google Shape;340;p12:notes"/>
          <p:cNvSpPr>
            <a:spLocks noGrp="1" noRot="1" noChangeAspect="1"/>
          </p:cNvSpPr>
          <p:nvPr>
            <p:ph type="sldImg" idx="2"/>
          </p:nvPr>
        </p:nvSpPr>
        <p:spPr>
          <a:xfrm>
            <a:off x="1143225" y="685800"/>
            <a:ext cx="4572225"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matchingName="Title Slide" type="title">
  <p:cSld name="TITLE">
    <p:spTree>
      <p:nvGrpSpPr>
        <p:cNvPr id="1" name="Shape 53"/>
        <p:cNvGrpSpPr/>
        <p:nvPr/>
      </p:nvGrpSpPr>
      <p:grpSpPr>
        <a:xfrm>
          <a:off x="0" y="0"/>
          <a:ext cx="0" cy="0"/>
          <a:chOff x="0" y="0"/>
          <a:chExt cx="0" cy="0"/>
        </a:xfrm>
      </p:grpSpPr>
      <p:grpSp>
        <p:nvGrpSpPr>
          <p:cNvPr id="54" name="Google Shape;54;p2"/>
          <p:cNvGrpSpPr/>
          <p:nvPr/>
        </p:nvGrpSpPr>
        <p:grpSpPr>
          <a:xfrm>
            <a:off x="-644959" y="0"/>
            <a:ext cx="10458653" cy="7117071"/>
            <a:chOff x="-644959" y="0"/>
            <a:chExt cx="10458653" cy="7117071"/>
          </a:xfrm>
        </p:grpSpPr>
        <p:grpSp>
          <p:nvGrpSpPr>
            <p:cNvPr id="55" name="Google Shape;55;p2"/>
            <p:cNvGrpSpPr/>
            <p:nvPr/>
          </p:nvGrpSpPr>
          <p:grpSpPr>
            <a:xfrm>
              <a:off x="0" y="0"/>
              <a:ext cx="9144000" cy="6858000"/>
              <a:chOff x="0" y="0"/>
              <a:chExt cx="9144000" cy="6858000"/>
            </a:xfrm>
          </p:grpSpPr>
          <p:grpSp>
            <p:nvGrpSpPr>
              <p:cNvPr id="56" name="Google Shape;56;p2"/>
              <p:cNvGrpSpPr/>
              <p:nvPr/>
            </p:nvGrpSpPr>
            <p:grpSpPr>
              <a:xfrm>
                <a:off x="0" y="0"/>
                <a:ext cx="2514600" cy="6858000"/>
                <a:chOff x="0" y="0"/>
                <a:chExt cx="2514600" cy="6858000"/>
              </a:xfrm>
            </p:grpSpPr>
            <p:sp>
              <p:nvSpPr>
                <p:cNvPr id="57" name="Google Shape;57;p2"/>
                <p:cNvSpPr/>
                <p:nvPr/>
              </p:nvSpPr>
              <p:spPr>
                <a:xfrm>
                  <a:off x="914400" y="0"/>
                  <a:ext cx="1600200" cy="6858000"/>
                </a:xfrm>
                <a:prstGeom prst="rect">
                  <a:avLst/>
                </a:prstGeom>
                <a:solidFill>
                  <a:schemeClr val="lt1">
                    <a:alpha val="9803"/>
                  </a:scheme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Candara"/>
                    <a:ea typeface="Candara"/>
                    <a:cs typeface="Candara"/>
                    <a:sym typeface="Candara"/>
                  </a:endParaRPr>
                </a:p>
              </p:txBody>
            </p:sp>
            <p:sp>
              <p:nvSpPr>
                <p:cNvPr id="58" name="Google Shape;58;p2"/>
                <p:cNvSpPr/>
                <p:nvPr/>
              </p:nvSpPr>
              <p:spPr>
                <a:xfrm>
                  <a:off x="0" y="0"/>
                  <a:ext cx="457200" cy="6858000"/>
                </a:xfrm>
                <a:prstGeom prst="rect">
                  <a:avLst/>
                </a:prstGeom>
                <a:solidFill>
                  <a:schemeClr val="lt1">
                    <a:alpha val="9803"/>
                  </a:scheme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Candara"/>
                    <a:ea typeface="Candara"/>
                    <a:cs typeface="Candara"/>
                    <a:sym typeface="Candara"/>
                  </a:endParaRPr>
                </a:p>
              </p:txBody>
            </p:sp>
            <p:sp>
              <p:nvSpPr>
                <p:cNvPr id="59" name="Google Shape;59;p2"/>
                <p:cNvSpPr/>
                <p:nvPr/>
              </p:nvSpPr>
              <p:spPr>
                <a:xfrm>
                  <a:off x="228600" y="0"/>
                  <a:ext cx="762000" cy="6858000"/>
                </a:xfrm>
                <a:prstGeom prst="rect">
                  <a:avLst/>
                </a:prstGeom>
                <a:solidFill>
                  <a:schemeClr val="lt1">
                    <a:alpha val="9803"/>
                  </a:scheme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Candara"/>
                    <a:ea typeface="Candara"/>
                    <a:cs typeface="Candara"/>
                    <a:sym typeface="Candara"/>
                  </a:endParaRPr>
                </a:p>
              </p:txBody>
            </p:sp>
          </p:grpSp>
          <p:grpSp>
            <p:nvGrpSpPr>
              <p:cNvPr id="60" name="Google Shape;60;p2"/>
              <p:cNvGrpSpPr/>
              <p:nvPr/>
            </p:nvGrpSpPr>
            <p:grpSpPr>
              <a:xfrm>
                <a:off x="422910" y="0"/>
                <a:ext cx="2514600" cy="6858000"/>
                <a:chOff x="0" y="0"/>
                <a:chExt cx="2514600" cy="6858000"/>
              </a:xfrm>
            </p:grpSpPr>
            <p:sp>
              <p:nvSpPr>
                <p:cNvPr id="61" name="Google Shape;61;p2"/>
                <p:cNvSpPr/>
                <p:nvPr/>
              </p:nvSpPr>
              <p:spPr>
                <a:xfrm>
                  <a:off x="914400" y="0"/>
                  <a:ext cx="1600200" cy="6858000"/>
                </a:xfrm>
                <a:prstGeom prst="rect">
                  <a:avLst/>
                </a:prstGeom>
                <a:solidFill>
                  <a:schemeClr val="lt1">
                    <a:alpha val="9803"/>
                  </a:scheme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Candara"/>
                    <a:ea typeface="Candara"/>
                    <a:cs typeface="Candara"/>
                    <a:sym typeface="Candara"/>
                  </a:endParaRPr>
                </a:p>
              </p:txBody>
            </p:sp>
            <p:sp>
              <p:nvSpPr>
                <p:cNvPr id="62" name="Google Shape;62;p2"/>
                <p:cNvSpPr/>
                <p:nvPr/>
              </p:nvSpPr>
              <p:spPr>
                <a:xfrm>
                  <a:off x="0" y="0"/>
                  <a:ext cx="457200" cy="6858000"/>
                </a:xfrm>
                <a:prstGeom prst="rect">
                  <a:avLst/>
                </a:prstGeom>
                <a:solidFill>
                  <a:schemeClr val="lt1">
                    <a:alpha val="9803"/>
                  </a:scheme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Candara"/>
                    <a:ea typeface="Candara"/>
                    <a:cs typeface="Candara"/>
                    <a:sym typeface="Candara"/>
                  </a:endParaRPr>
                </a:p>
              </p:txBody>
            </p:sp>
            <p:sp>
              <p:nvSpPr>
                <p:cNvPr id="63" name="Google Shape;63;p2"/>
                <p:cNvSpPr/>
                <p:nvPr/>
              </p:nvSpPr>
              <p:spPr>
                <a:xfrm>
                  <a:off x="228600" y="0"/>
                  <a:ext cx="762000" cy="6858000"/>
                </a:xfrm>
                <a:prstGeom prst="rect">
                  <a:avLst/>
                </a:prstGeom>
                <a:solidFill>
                  <a:schemeClr val="lt1">
                    <a:alpha val="9803"/>
                  </a:scheme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Candara"/>
                    <a:ea typeface="Candara"/>
                    <a:cs typeface="Candara"/>
                    <a:sym typeface="Candara"/>
                  </a:endParaRPr>
                </a:p>
              </p:txBody>
            </p:sp>
          </p:grpSp>
          <p:grpSp>
            <p:nvGrpSpPr>
              <p:cNvPr id="64" name="Google Shape;64;p2"/>
              <p:cNvGrpSpPr/>
              <p:nvPr/>
            </p:nvGrpSpPr>
            <p:grpSpPr>
              <a:xfrm rot="10800000">
                <a:off x="6629400" y="0"/>
                <a:ext cx="2514600" cy="6858000"/>
                <a:chOff x="0" y="0"/>
                <a:chExt cx="2514600" cy="6858000"/>
              </a:xfrm>
            </p:grpSpPr>
            <p:sp>
              <p:nvSpPr>
                <p:cNvPr id="65" name="Google Shape;65;p2"/>
                <p:cNvSpPr/>
                <p:nvPr/>
              </p:nvSpPr>
              <p:spPr>
                <a:xfrm>
                  <a:off x="914400" y="0"/>
                  <a:ext cx="1600200" cy="6858000"/>
                </a:xfrm>
                <a:prstGeom prst="rect">
                  <a:avLst/>
                </a:prstGeom>
                <a:solidFill>
                  <a:schemeClr val="lt1">
                    <a:alpha val="9803"/>
                  </a:scheme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Candara"/>
                    <a:ea typeface="Candara"/>
                    <a:cs typeface="Candara"/>
                    <a:sym typeface="Candara"/>
                  </a:endParaRPr>
                </a:p>
              </p:txBody>
            </p:sp>
            <p:sp>
              <p:nvSpPr>
                <p:cNvPr id="66" name="Google Shape;66;p2"/>
                <p:cNvSpPr/>
                <p:nvPr/>
              </p:nvSpPr>
              <p:spPr>
                <a:xfrm>
                  <a:off x="0" y="0"/>
                  <a:ext cx="457200" cy="6858000"/>
                </a:xfrm>
                <a:prstGeom prst="rect">
                  <a:avLst/>
                </a:prstGeom>
                <a:solidFill>
                  <a:schemeClr val="lt1">
                    <a:alpha val="9803"/>
                  </a:scheme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Candara"/>
                    <a:ea typeface="Candara"/>
                    <a:cs typeface="Candara"/>
                    <a:sym typeface="Candara"/>
                  </a:endParaRPr>
                </a:p>
              </p:txBody>
            </p:sp>
            <p:sp>
              <p:nvSpPr>
                <p:cNvPr id="67" name="Google Shape;67;p2"/>
                <p:cNvSpPr/>
                <p:nvPr/>
              </p:nvSpPr>
              <p:spPr>
                <a:xfrm>
                  <a:off x="228600" y="0"/>
                  <a:ext cx="762000" cy="6858000"/>
                </a:xfrm>
                <a:prstGeom prst="rect">
                  <a:avLst/>
                </a:prstGeom>
                <a:solidFill>
                  <a:schemeClr val="lt1">
                    <a:alpha val="9803"/>
                  </a:scheme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Candara"/>
                    <a:ea typeface="Candara"/>
                    <a:cs typeface="Candara"/>
                    <a:sym typeface="Candara"/>
                  </a:endParaRPr>
                </a:p>
              </p:txBody>
            </p:sp>
          </p:grpSp>
          <p:sp>
            <p:nvSpPr>
              <p:cNvPr id="68" name="Google Shape;68;p2"/>
              <p:cNvSpPr/>
              <p:nvPr/>
            </p:nvSpPr>
            <p:spPr>
              <a:xfrm>
                <a:off x="3810000" y="0"/>
                <a:ext cx="2819400" cy="6858000"/>
              </a:xfrm>
              <a:prstGeom prst="rect">
                <a:avLst/>
              </a:prstGeom>
              <a:solidFill>
                <a:schemeClr val="lt1">
                  <a:alpha val="9803"/>
                </a:scheme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Candara"/>
                  <a:ea typeface="Candara"/>
                  <a:cs typeface="Candara"/>
                  <a:sym typeface="Candara"/>
                </a:endParaRPr>
              </a:p>
            </p:txBody>
          </p:sp>
          <p:sp>
            <p:nvSpPr>
              <p:cNvPr id="69" name="Google Shape;69;p2"/>
              <p:cNvSpPr/>
              <p:nvPr/>
            </p:nvSpPr>
            <p:spPr>
              <a:xfrm>
                <a:off x="2895600" y="0"/>
                <a:ext cx="457200" cy="6858000"/>
              </a:xfrm>
              <a:prstGeom prst="rect">
                <a:avLst/>
              </a:prstGeom>
              <a:solidFill>
                <a:schemeClr val="lt1">
                  <a:alpha val="9803"/>
                </a:scheme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Candara"/>
                  <a:ea typeface="Candara"/>
                  <a:cs typeface="Candara"/>
                  <a:sym typeface="Candara"/>
                </a:endParaRPr>
              </a:p>
            </p:txBody>
          </p:sp>
          <p:sp>
            <p:nvSpPr>
              <p:cNvPr id="70" name="Google Shape;70;p2"/>
              <p:cNvSpPr/>
              <p:nvPr/>
            </p:nvSpPr>
            <p:spPr>
              <a:xfrm>
                <a:off x="3124200" y="0"/>
                <a:ext cx="762000" cy="6858000"/>
              </a:xfrm>
              <a:prstGeom prst="rect">
                <a:avLst/>
              </a:prstGeom>
              <a:solidFill>
                <a:schemeClr val="lt1">
                  <a:alpha val="9803"/>
                </a:scheme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Candara"/>
                  <a:ea typeface="Candara"/>
                  <a:cs typeface="Candara"/>
                  <a:sym typeface="Candara"/>
                </a:endParaRPr>
              </a:p>
            </p:txBody>
          </p:sp>
        </p:grpSp>
        <p:sp>
          <p:nvSpPr>
            <p:cNvPr id="71" name="Google Shape;71;p2"/>
            <p:cNvSpPr/>
            <p:nvPr/>
          </p:nvSpPr>
          <p:spPr>
            <a:xfrm>
              <a:off x="-11875" y="5035138"/>
              <a:ext cx="9144000" cy="1175655"/>
            </a:xfrm>
            <a:custGeom>
              <a:avLst/>
              <a:gdLst/>
              <a:ahLst/>
              <a:cxnLst/>
              <a:rect l="l" t="t" r="r" b="b"/>
              <a:pathLst>
                <a:path w="9144000" h="1175655" extrusionOk="0">
                  <a:moveTo>
                    <a:pt x="0" y="1116279"/>
                  </a:moveTo>
                  <a:cubicBezTo>
                    <a:pt x="493815" y="1145967"/>
                    <a:pt x="987631" y="1175655"/>
                    <a:pt x="1674420" y="1163780"/>
                  </a:cubicBezTo>
                  <a:cubicBezTo>
                    <a:pt x="2361209" y="1151905"/>
                    <a:pt x="3204358" y="1138050"/>
                    <a:pt x="4120737" y="1045027"/>
                  </a:cubicBezTo>
                  <a:cubicBezTo>
                    <a:pt x="5037116" y="952004"/>
                    <a:pt x="6335486" y="779811"/>
                    <a:pt x="7172696" y="605640"/>
                  </a:cubicBezTo>
                  <a:cubicBezTo>
                    <a:pt x="8009907" y="431469"/>
                    <a:pt x="8866910" y="154379"/>
                    <a:pt x="9144000" y="0"/>
                  </a:cubicBezTo>
                </a:path>
              </a:pathLst>
            </a:custGeom>
            <a:noFill/>
            <a:ln w="9525" cap="flat" cmpd="sng">
              <a:solidFill>
                <a:schemeClr val="lt1">
                  <a:alpha val="20000"/>
                </a:schemeClr>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dk1"/>
                </a:solidFill>
                <a:latin typeface="Candara"/>
                <a:ea typeface="Candara"/>
                <a:cs typeface="Candara"/>
                <a:sym typeface="Candara"/>
              </a:endParaRPr>
            </a:p>
          </p:txBody>
        </p:sp>
        <p:sp>
          <p:nvSpPr>
            <p:cNvPr id="72" name="Google Shape;72;p2"/>
            <p:cNvSpPr/>
            <p:nvPr/>
          </p:nvSpPr>
          <p:spPr>
            <a:xfrm>
              <a:off x="-11875" y="3467595"/>
              <a:ext cx="9144000" cy="890650"/>
            </a:xfrm>
            <a:custGeom>
              <a:avLst/>
              <a:gdLst/>
              <a:ahLst/>
              <a:cxnLst/>
              <a:rect l="l" t="t" r="r" b="b"/>
              <a:pathLst>
                <a:path w="9144000" h="890650" extrusionOk="0">
                  <a:moveTo>
                    <a:pt x="0" y="890650"/>
                  </a:moveTo>
                  <a:cubicBezTo>
                    <a:pt x="263236" y="751114"/>
                    <a:pt x="526472" y="611579"/>
                    <a:pt x="1045028" y="475013"/>
                  </a:cubicBezTo>
                  <a:cubicBezTo>
                    <a:pt x="1563584" y="338447"/>
                    <a:pt x="2299855" y="138545"/>
                    <a:pt x="3111335" y="71252"/>
                  </a:cubicBezTo>
                  <a:cubicBezTo>
                    <a:pt x="3922815" y="3959"/>
                    <a:pt x="4908467" y="0"/>
                    <a:pt x="5913911" y="71252"/>
                  </a:cubicBezTo>
                  <a:cubicBezTo>
                    <a:pt x="6919355" y="142504"/>
                    <a:pt x="8595756" y="427512"/>
                    <a:pt x="9144000" y="498764"/>
                  </a:cubicBezTo>
                </a:path>
              </a:pathLst>
            </a:custGeom>
            <a:noFill/>
            <a:ln w="9525" cap="flat" cmpd="sng">
              <a:solidFill>
                <a:schemeClr val="lt1">
                  <a:alpha val="20000"/>
                </a:schemeClr>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dk1"/>
                </a:solidFill>
                <a:latin typeface="Candara"/>
                <a:ea typeface="Candara"/>
                <a:cs typeface="Candara"/>
                <a:sym typeface="Candara"/>
              </a:endParaRPr>
            </a:p>
          </p:txBody>
        </p:sp>
        <p:sp>
          <p:nvSpPr>
            <p:cNvPr id="73" name="Google Shape;73;p2"/>
            <p:cNvSpPr/>
            <p:nvPr/>
          </p:nvSpPr>
          <p:spPr>
            <a:xfrm>
              <a:off x="-23751" y="5640779"/>
              <a:ext cx="3004457" cy="1211283"/>
            </a:xfrm>
            <a:custGeom>
              <a:avLst/>
              <a:gdLst/>
              <a:ahLst/>
              <a:cxnLst/>
              <a:rect l="l" t="t" r="r" b="b"/>
              <a:pathLst>
                <a:path w="3004457" h="1211283" extrusionOk="0">
                  <a:moveTo>
                    <a:pt x="0" y="0"/>
                  </a:moveTo>
                  <a:cubicBezTo>
                    <a:pt x="1103415" y="501732"/>
                    <a:pt x="2206831" y="1003465"/>
                    <a:pt x="3004457" y="1211283"/>
                  </a:cubicBezTo>
                </a:path>
              </a:pathLst>
            </a:custGeom>
            <a:noFill/>
            <a:ln w="9525" cap="flat" cmpd="sng">
              <a:solidFill>
                <a:schemeClr val="lt1">
                  <a:alpha val="20000"/>
                </a:schemeClr>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dk1"/>
                </a:solidFill>
                <a:latin typeface="Candara"/>
                <a:ea typeface="Candara"/>
                <a:cs typeface="Candara"/>
                <a:sym typeface="Candara"/>
              </a:endParaRPr>
            </a:p>
          </p:txBody>
        </p:sp>
        <p:sp>
          <p:nvSpPr>
            <p:cNvPr id="74" name="Google Shape;74;p2"/>
            <p:cNvSpPr/>
            <p:nvPr/>
          </p:nvSpPr>
          <p:spPr>
            <a:xfrm>
              <a:off x="-11875" y="5284519"/>
              <a:ext cx="9144000" cy="1478478"/>
            </a:xfrm>
            <a:custGeom>
              <a:avLst/>
              <a:gdLst/>
              <a:ahLst/>
              <a:cxnLst/>
              <a:rect l="l" t="t" r="r" b="b"/>
              <a:pathLst>
                <a:path w="9144000" h="1478478" extrusionOk="0">
                  <a:moveTo>
                    <a:pt x="0" y="0"/>
                  </a:moveTo>
                  <a:cubicBezTo>
                    <a:pt x="285997" y="99951"/>
                    <a:pt x="571995" y="199902"/>
                    <a:pt x="1104405" y="344385"/>
                  </a:cubicBezTo>
                  <a:cubicBezTo>
                    <a:pt x="1636815" y="488868"/>
                    <a:pt x="2432462" y="710541"/>
                    <a:pt x="3194462" y="866899"/>
                  </a:cubicBezTo>
                  <a:cubicBezTo>
                    <a:pt x="3956462" y="1023258"/>
                    <a:pt x="4920343" y="1185554"/>
                    <a:pt x="5676405" y="1282536"/>
                  </a:cubicBezTo>
                  <a:cubicBezTo>
                    <a:pt x="6432467" y="1379518"/>
                    <a:pt x="7247906" y="1419102"/>
                    <a:pt x="7730836" y="1448790"/>
                  </a:cubicBezTo>
                  <a:cubicBezTo>
                    <a:pt x="8213766" y="1478478"/>
                    <a:pt x="8338457" y="1464623"/>
                    <a:pt x="8573984" y="1460665"/>
                  </a:cubicBezTo>
                  <a:cubicBezTo>
                    <a:pt x="8809511" y="1456707"/>
                    <a:pt x="8976755" y="1440873"/>
                    <a:pt x="9144000" y="1425039"/>
                  </a:cubicBezTo>
                </a:path>
              </a:pathLst>
            </a:custGeom>
            <a:noFill/>
            <a:ln w="9525" cap="flat" cmpd="sng">
              <a:solidFill>
                <a:schemeClr val="lt1">
                  <a:alpha val="20000"/>
                </a:schemeClr>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dk1"/>
                </a:solidFill>
                <a:latin typeface="Candara"/>
                <a:ea typeface="Candara"/>
                <a:cs typeface="Candara"/>
                <a:sym typeface="Candara"/>
              </a:endParaRPr>
            </a:p>
          </p:txBody>
        </p:sp>
        <p:sp>
          <p:nvSpPr>
            <p:cNvPr id="75" name="Google Shape;75;p2"/>
            <p:cNvSpPr/>
            <p:nvPr/>
          </p:nvSpPr>
          <p:spPr>
            <a:xfrm>
              <a:off x="2137558" y="5132120"/>
              <a:ext cx="6982691" cy="1719942"/>
            </a:xfrm>
            <a:custGeom>
              <a:avLst/>
              <a:gdLst/>
              <a:ahLst/>
              <a:cxnLst/>
              <a:rect l="l" t="t" r="r" b="b"/>
              <a:pathLst>
                <a:path w="6982691" h="1719942" extrusionOk="0">
                  <a:moveTo>
                    <a:pt x="0" y="1719942"/>
                  </a:moveTo>
                  <a:cubicBezTo>
                    <a:pt x="162296" y="1536864"/>
                    <a:pt x="324592" y="1353787"/>
                    <a:pt x="546265" y="1185553"/>
                  </a:cubicBezTo>
                  <a:cubicBezTo>
                    <a:pt x="767938" y="1017319"/>
                    <a:pt x="1074718" y="835231"/>
                    <a:pt x="1330037" y="710540"/>
                  </a:cubicBezTo>
                  <a:cubicBezTo>
                    <a:pt x="1585356" y="585849"/>
                    <a:pt x="1741715" y="530430"/>
                    <a:pt x="2078182" y="437407"/>
                  </a:cubicBezTo>
                  <a:cubicBezTo>
                    <a:pt x="2414649" y="344384"/>
                    <a:pt x="3028208" y="213755"/>
                    <a:pt x="3348842" y="152399"/>
                  </a:cubicBezTo>
                  <a:cubicBezTo>
                    <a:pt x="3669476" y="91043"/>
                    <a:pt x="3718957" y="93022"/>
                    <a:pt x="4001985" y="69272"/>
                  </a:cubicBezTo>
                  <a:cubicBezTo>
                    <a:pt x="4285013" y="45522"/>
                    <a:pt x="4732317" y="19792"/>
                    <a:pt x="5047013" y="9896"/>
                  </a:cubicBezTo>
                  <a:cubicBezTo>
                    <a:pt x="5361709" y="0"/>
                    <a:pt x="5890161" y="9896"/>
                    <a:pt x="5890161" y="9896"/>
                  </a:cubicBezTo>
                  <a:lnTo>
                    <a:pt x="6495803" y="9896"/>
                  </a:lnTo>
                  <a:cubicBezTo>
                    <a:pt x="6664037" y="13854"/>
                    <a:pt x="6818416" y="27708"/>
                    <a:pt x="6899564" y="33646"/>
                  </a:cubicBezTo>
                  <a:cubicBezTo>
                    <a:pt x="6980712" y="39584"/>
                    <a:pt x="6953003" y="37605"/>
                    <a:pt x="6982691" y="45522"/>
                  </a:cubicBezTo>
                </a:path>
              </a:pathLst>
            </a:custGeom>
            <a:noFill/>
            <a:ln w="9525" cap="flat" cmpd="sng">
              <a:solidFill>
                <a:schemeClr val="lt1">
                  <a:alpha val="20000"/>
                </a:schemeClr>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dk1"/>
                </a:solidFill>
                <a:latin typeface="Candara"/>
                <a:ea typeface="Candara"/>
                <a:cs typeface="Candara"/>
                <a:sym typeface="Candara"/>
              </a:endParaRPr>
            </a:p>
          </p:txBody>
        </p:sp>
        <p:sp>
          <p:nvSpPr>
            <p:cNvPr id="76" name="Google Shape;76;p2"/>
            <p:cNvSpPr/>
            <p:nvPr/>
          </p:nvSpPr>
          <p:spPr>
            <a:xfrm rot="1800000">
              <a:off x="2996165" y="2859252"/>
              <a:ext cx="1601400" cy="1388236"/>
            </a:xfrm>
            <a:prstGeom prst="hexagon">
              <a:avLst>
                <a:gd name="adj" fmla="val 28544"/>
                <a:gd name="vf" fmla="val 115470"/>
              </a:avLst>
            </a:prstGeom>
            <a:solidFill>
              <a:schemeClr val="lt1">
                <a:alpha val="9803"/>
              </a:schemeClr>
            </a:solidFill>
            <a:ln w="12700" cap="flat" cmpd="sng">
              <a:solidFill>
                <a:schemeClr val="lt1">
                  <a:alpha val="11764"/>
                </a:schemeClr>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Candara"/>
                <a:ea typeface="Candara"/>
                <a:cs typeface="Candara"/>
                <a:sym typeface="Candara"/>
              </a:endParaRPr>
            </a:p>
          </p:txBody>
        </p:sp>
        <p:sp>
          <p:nvSpPr>
            <p:cNvPr id="77" name="Google Shape;77;p2"/>
            <p:cNvSpPr/>
            <p:nvPr/>
          </p:nvSpPr>
          <p:spPr>
            <a:xfrm rot="1800000">
              <a:off x="3720065" y="4126078"/>
              <a:ext cx="1601400" cy="1388236"/>
            </a:xfrm>
            <a:prstGeom prst="hexagon">
              <a:avLst>
                <a:gd name="adj" fmla="val 28544"/>
                <a:gd name="vf" fmla="val 115470"/>
              </a:avLst>
            </a:prstGeom>
            <a:solidFill>
              <a:schemeClr val="lt1">
                <a:alpha val="0"/>
              </a:schemeClr>
            </a:solidFill>
            <a:ln w="12700" cap="flat" cmpd="sng">
              <a:solidFill>
                <a:schemeClr val="lt1">
                  <a:alpha val="11764"/>
                </a:schemeClr>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Candara"/>
                <a:ea typeface="Candara"/>
                <a:cs typeface="Candara"/>
                <a:sym typeface="Candara"/>
              </a:endParaRPr>
            </a:p>
          </p:txBody>
        </p:sp>
        <p:sp>
          <p:nvSpPr>
            <p:cNvPr id="78" name="Google Shape;78;p2"/>
            <p:cNvSpPr/>
            <p:nvPr/>
          </p:nvSpPr>
          <p:spPr>
            <a:xfrm rot="1800000">
              <a:off x="3729591" y="1592427"/>
              <a:ext cx="1601400" cy="1388236"/>
            </a:xfrm>
            <a:prstGeom prst="hexagon">
              <a:avLst>
                <a:gd name="adj" fmla="val 28544"/>
                <a:gd name="vf" fmla="val 115470"/>
              </a:avLst>
            </a:prstGeom>
            <a:solidFill>
              <a:schemeClr val="lt1">
                <a:alpha val="6666"/>
              </a:schemeClr>
            </a:solidFill>
            <a:ln w="12700" cap="flat" cmpd="sng">
              <a:solidFill>
                <a:schemeClr val="lt1">
                  <a:alpha val="7843"/>
                </a:schemeClr>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Candara"/>
                <a:ea typeface="Candara"/>
                <a:cs typeface="Candara"/>
                <a:sym typeface="Candara"/>
              </a:endParaRPr>
            </a:p>
          </p:txBody>
        </p:sp>
        <p:sp>
          <p:nvSpPr>
            <p:cNvPr id="79" name="Google Shape;79;p2"/>
            <p:cNvSpPr/>
            <p:nvPr/>
          </p:nvSpPr>
          <p:spPr>
            <a:xfrm rot="1800000">
              <a:off x="2977115" y="325603"/>
              <a:ext cx="1601400" cy="1388236"/>
            </a:xfrm>
            <a:prstGeom prst="hexagon">
              <a:avLst>
                <a:gd name="adj" fmla="val 28544"/>
                <a:gd name="vf" fmla="val 115470"/>
              </a:avLst>
            </a:prstGeom>
            <a:solidFill>
              <a:schemeClr val="lt1">
                <a:alpha val="3921"/>
              </a:schemeClr>
            </a:solidFill>
            <a:ln w="12700" cap="flat" cmpd="sng">
              <a:solidFill>
                <a:schemeClr val="lt1">
                  <a:alpha val="7843"/>
                </a:schemeClr>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Candara"/>
                <a:ea typeface="Candara"/>
                <a:cs typeface="Candara"/>
                <a:sym typeface="Candara"/>
              </a:endParaRPr>
            </a:p>
          </p:txBody>
        </p:sp>
        <p:sp>
          <p:nvSpPr>
            <p:cNvPr id="80" name="Google Shape;80;p2"/>
            <p:cNvSpPr/>
            <p:nvPr/>
          </p:nvSpPr>
          <p:spPr>
            <a:xfrm rot="1800000">
              <a:off x="4463014" y="5383378"/>
              <a:ext cx="1601400" cy="1388236"/>
            </a:xfrm>
            <a:prstGeom prst="hexagon">
              <a:avLst>
                <a:gd name="adj" fmla="val 28544"/>
                <a:gd name="vf" fmla="val 115470"/>
              </a:avLst>
            </a:prstGeom>
            <a:solidFill>
              <a:schemeClr val="lt1">
                <a:alpha val="5882"/>
              </a:schemeClr>
            </a:solidFill>
            <a:ln w="12700" cap="flat" cmpd="sng">
              <a:solidFill>
                <a:schemeClr val="lt1">
                  <a:alpha val="11764"/>
                </a:schemeClr>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Candara"/>
                <a:ea typeface="Candara"/>
                <a:cs typeface="Candara"/>
                <a:sym typeface="Candara"/>
              </a:endParaRPr>
            </a:p>
          </p:txBody>
        </p:sp>
        <p:sp>
          <p:nvSpPr>
            <p:cNvPr id="81" name="Google Shape;81;p2"/>
            <p:cNvSpPr/>
            <p:nvPr/>
          </p:nvSpPr>
          <p:spPr>
            <a:xfrm rot="1800000">
              <a:off x="-382404" y="4201528"/>
              <a:ext cx="1261499" cy="1388236"/>
            </a:xfrm>
            <a:custGeom>
              <a:avLst/>
              <a:gdLst/>
              <a:ahLst/>
              <a:cxnLst/>
              <a:rect l="l" t="t" r="r" b="b"/>
              <a:pathLst>
                <a:path w="1261499" h="1388236" extrusionOk="0">
                  <a:moveTo>
                    <a:pt x="0" y="105098"/>
                  </a:moveTo>
                  <a:lnTo>
                    <a:pt x="56357" y="0"/>
                  </a:lnTo>
                  <a:lnTo>
                    <a:pt x="865241" y="0"/>
                  </a:lnTo>
                  <a:lnTo>
                    <a:pt x="1261499" y="694118"/>
                  </a:lnTo>
                  <a:lnTo>
                    <a:pt x="865241" y="1388236"/>
                  </a:lnTo>
                  <a:lnTo>
                    <a:pt x="744578" y="1387893"/>
                  </a:lnTo>
                  <a:lnTo>
                    <a:pt x="0" y="105098"/>
                  </a:lnTo>
                  <a:close/>
                </a:path>
              </a:pathLst>
            </a:custGeom>
            <a:solidFill>
              <a:schemeClr val="lt1">
                <a:alpha val="9803"/>
              </a:schemeClr>
            </a:solidFill>
            <a:ln w="12700" cap="flat" cmpd="sng">
              <a:solidFill>
                <a:schemeClr val="lt1">
                  <a:alpha val="11764"/>
                </a:schemeClr>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Candara"/>
                <a:ea typeface="Candara"/>
                <a:cs typeface="Candara"/>
                <a:sym typeface="Candara"/>
              </a:endParaRPr>
            </a:p>
          </p:txBody>
        </p:sp>
        <p:sp>
          <p:nvSpPr>
            <p:cNvPr id="82" name="Google Shape;82;p2"/>
            <p:cNvSpPr/>
            <p:nvPr/>
          </p:nvSpPr>
          <p:spPr>
            <a:xfrm rot="1800000">
              <a:off x="24365" y="5402429"/>
              <a:ext cx="1601400" cy="1388236"/>
            </a:xfrm>
            <a:prstGeom prst="hexagon">
              <a:avLst>
                <a:gd name="adj" fmla="val 28544"/>
                <a:gd name="vf" fmla="val 115470"/>
              </a:avLst>
            </a:prstGeom>
            <a:solidFill>
              <a:schemeClr val="lt1">
                <a:alpha val="0"/>
              </a:schemeClr>
            </a:solidFill>
            <a:ln w="12700" cap="flat" cmpd="sng">
              <a:solidFill>
                <a:schemeClr val="lt1">
                  <a:alpha val="11764"/>
                </a:schemeClr>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Candara"/>
                <a:ea typeface="Candara"/>
                <a:cs typeface="Candara"/>
                <a:sym typeface="Candara"/>
              </a:endParaRPr>
            </a:p>
          </p:txBody>
        </p:sp>
        <p:sp>
          <p:nvSpPr>
            <p:cNvPr id="83" name="Google Shape;83;p2"/>
            <p:cNvSpPr/>
            <p:nvPr/>
          </p:nvSpPr>
          <p:spPr>
            <a:xfrm rot="1800000">
              <a:off x="52941" y="2849728"/>
              <a:ext cx="1601400" cy="1388236"/>
            </a:xfrm>
            <a:prstGeom prst="hexagon">
              <a:avLst>
                <a:gd name="adj" fmla="val 28544"/>
                <a:gd name="vf" fmla="val 115470"/>
              </a:avLst>
            </a:prstGeom>
            <a:solidFill>
              <a:schemeClr val="lt1">
                <a:alpha val="6666"/>
              </a:schemeClr>
            </a:solidFill>
            <a:ln w="12700" cap="flat" cmpd="sng">
              <a:solidFill>
                <a:schemeClr val="lt1">
                  <a:alpha val="7843"/>
                </a:schemeClr>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Candara"/>
                <a:ea typeface="Candara"/>
                <a:cs typeface="Candara"/>
                <a:sym typeface="Candara"/>
              </a:endParaRPr>
            </a:p>
          </p:txBody>
        </p:sp>
        <p:sp>
          <p:nvSpPr>
            <p:cNvPr id="84" name="Google Shape;84;p2"/>
            <p:cNvSpPr/>
            <p:nvPr/>
          </p:nvSpPr>
          <p:spPr>
            <a:xfrm rot="1800000">
              <a:off x="776840" y="4126077"/>
              <a:ext cx="1601400" cy="1388236"/>
            </a:xfrm>
            <a:prstGeom prst="hexagon">
              <a:avLst>
                <a:gd name="adj" fmla="val 28544"/>
                <a:gd name="vf" fmla="val 115470"/>
              </a:avLst>
            </a:prstGeom>
            <a:solidFill>
              <a:schemeClr val="lt1">
                <a:alpha val="0"/>
              </a:schemeClr>
            </a:solidFill>
            <a:ln w="12700" cap="flat" cmpd="sng">
              <a:solidFill>
                <a:schemeClr val="lt1">
                  <a:alpha val="11764"/>
                </a:schemeClr>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Candara"/>
                <a:ea typeface="Candara"/>
                <a:cs typeface="Candara"/>
                <a:sym typeface="Candara"/>
              </a:endParaRPr>
            </a:p>
          </p:txBody>
        </p:sp>
        <p:sp>
          <p:nvSpPr>
            <p:cNvPr id="85" name="Google Shape;85;p2"/>
            <p:cNvSpPr/>
            <p:nvPr/>
          </p:nvSpPr>
          <p:spPr>
            <a:xfrm rot="1800000">
              <a:off x="1510265" y="5411953"/>
              <a:ext cx="1601400" cy="1388236"/>
            </a:xfrm>
            <a:prstGeom prst="hexagon">
              <a:avLst>
                <a:gd name="adj" fmla="val 28544"/>
                <a:gd name="vf" fmla="val 115470"/>
              </a:avLst>
            </a:prstGeom>
            <a:solidFill>
              <a:schemeClr val="lt1">
                <a:alpha val="0"/>
              </a:schemeClr>
            </a:solidFill>
            <a:ln w="12700" cap="flat" cmpd="sng">
              <a:solidFill>
                <a:schemeClr val="lt1">
                  <a:alpha val="11764"/>
                </a:schemeClr>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Candara"/>
                <a:ea typeface="Candara"/>
                <a:cs typeface="Candara"/>
                <a:sym typeface="Candara"/>
              </a:endParaRPr>
            </a:p>
          </p:txBody>
        </p:sp>
        <p:sp>
          <p:nvSpPr>
            <p:cNvPr id="86" name="Google Shape;86;p2"/>
            <p:cNvSpPr/>
            <p:nvPr/>
          </p:nvSpPr>
          <p:spPr>
            <a:xfrm rot="1800000">
              <a:off x="1529316" y="2859252"/>
              <a:ext cx="1601400" cy="1388236"/>
            </a:xfrm>
            <a:prstGeom prst="hexagon">
              <a:avLst>
                <a:gd name="adj" fmla="val 28544"/>
                <a:gd name="vf" fmla="val 115470"/>
              </a:avLst>
            </a:prstGeom>
            <a:solidFill>
              <a:schemeClr val="lt1">
                <a:alpha val="6666"/>
              </a:schemeClr>
            </a:solidFill>
            <a:ln w="12700" cap="flat" cmpd="sng">
              <a:solidFill>
                <a:schemeClr val="lt1">
                  <a:alpha val="7843"/>
                </a:schemeClr>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Candara"/>
                <a:ea typeface="Candara"/>
                <a:cs typeface="Candara"/>
                <a:sym typeface="Candara"/>
              </a:endParaRPr>
            </a:p>
          </p:txBody>
        </p:sp>
        <p:sp>
          <p:nvSpPr>
            <p:cNvPr id="87" name="Google Shape;87;p2"/>
            <p:cNvSpPr/>
            <p:nvPr/>
          </p:nvSpPr>
          <p:spPr>
            <a:xfrm rot="1800000">
              <a:off x="795890" y="1563853"/>
              <a:ext cx="1601400" cy="1388236"/>
            </a:xfrm>
            <a:prstGeom prst="hexagon">
              <a:avLst>
                <a:gd name="adj" fmla="val 28544"/>
                <a:gd name="vf" fmla="val 115470"/>
              </a:avLst>
            </a:prstGeom>
            <a:solidFill>
              <a:schemeClr val="lt1">
                <a:alpha val="0"/>
              </a:schemeClr>
            </a:solidFill>
            <a:ln w="12700" cap="flat" cmpd="sng">
              <a:solidFill>
                <a:schemeClr val="lt1">
                  <a:alpha val="11764"/>
                </a:schemeClr>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Candara"/>
                <a:ea typeface="Candara"/>
                <a:cs typeface="Candara"/>
                <a:sym typeface="Candara"/>
              </a:endParaRPr>
            </a:p>
          </p:txBody>
        </p:sp>
        <p:sp>
          <p:nvSpPr>
            <p:cNvPr id="88" name="Google Shape;88;p2"/>
            <p:cNvSpPr/>
            <p:nvPr/>
          </p:nvSpPr>
          <p:spPr>
            <a:xfrm rot="1800000">
              <a:off x="6806166" y="4145128"/>
              <a:ext cx="1601400" cy="1388236"/>
            </a:xfrm>
            <a:prstGeom prst="hexagon">
              <a:avLst>
                <a:gd name="adj" fmla="val 28544"/>
                <a:gd name="vf" fmla="val 115470"/>
              </a:avLst>
            </a:prstGeom>
            <a:solidFill>
              <a:schemeClr val="lt1">
                <a:alpha val="9803"/>
              </a:schemeClr>
            </a:solidFill>
            <a:ln w="12700" cap="flat" cmpd="sng">
              <a:solidFill>
                <a:schemeClr val="lt1">
                  <a:alpha val="11764"/>
                </a:schemeClr>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Candara"/>
                <a:ea typeface="Candara"/>
                <a:cs typeface="Candara"/>
                <a:sym typeface="Candara"/>
              </a:endParaRPr>
            </a:p>
          </p:txBody>
        </p:sp>
        <p:sp>
          <p:nvSpPr>
            <p:cNvPr id="89" name="Google Shape;89;p2"/>
            <p:cNvSpPr/>
            <p:nvPr/>
          </p:nvSpPr>
          <p:spPr>
            <a:xfrm rot="1800000">
              <a:off x="7549116" y="5421479"/>
              <a:ext cx="1601400" cy="1388236"/>
            </a:xfrm>
            <a:prstGeom prst="hexagon">
              <a:avLst>
                <a:gd name="adj" fmla="val 28544"/>
                <a:gd name="vf" fmla="val 115470"/>
              </a:avLst>
            </a:prstGeom>
            <a:solidFill>
              <a:schemeClr val="lt1">
                <a:alpha val="0"/>
              </a:schemeClr>
            </a:solidFill>
            <a:ln w="12700" cap="flat" cmpd="sng">
              <a:solidFill>
                <a:schemeClr val="lt1">
                  <a:alpha val="11764"/>
                </a:schemeClr>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Candara"/>
                <a:ea typeface="Candara"/>
                <a:cs typeface="Candara"/>
                <a:sym typeface="Candara"/>
              </a:endParaRPr>
            </a:p>
          </p:txBody>
        </p:sp>
        <p:sp>
          <p:nvSpPr>
            <p:cNvPr id="90" name="Google Shape;90;p2"/>
            <p:cNvSpPr/>
            <p:nvPr/>
          </p:nvSpPr>
          <p:spPr>
            <a:xfrm rot="1800000">
              <a:off x="7549117" y="2868778"/>
              <a:ext cx="1601400" cy="1388236"/>
            </a:xfrm>
            <a:prstGeom prst="hexagon">
              <a:avLst>
                <a:gd name="adj" fmla="val 28544"/>
                <a:gd name="vf" fmla="val 115470"/>
              </a:avLst>
            </a:prstGeom>
            <a:solidFill>
              <a:schemeClr val="lt1">
                <a:alpha val="6666"/>
              </a:schemeClr>
            </a:solidFill>
            <a:ln w="12700" cap="flat" cmpd="sng">
              <a:solidFill>
                <a:schemeClr val="lt1">
                  <a:alpha val="7843"/>
                </a:schemeClr>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Candara"/>
                <a:ea typeface="Candara"/>
                <a:cs typeface="Candara"/>
                <a:sym typeface="Candara"/>
              </a:endParaRPr>
            </a:p>
          </p:txBody>
        </p:sp>
        <p:sp>
          <p:nvSpPr>
            <p:cNvPr id="91" name="Google Shape;91;p2"/>
            <p:cNvSpPr/>
            <p:nvPr/>
          </p:nvSpPr>
          <p:spPr>
            <a:xfrm rot="1800000">
              <a:off x="8306521" y="4055629"/>
              <a:ext cx="1243407" cy="1388236"/>
            </a:xfrm>
            <a:custGeom>
              <a:avLst/>
              <a:gdLst/>
              <a:ahLst/>
              <a:cxnLst/>
              <a:rect l="l" t="t" r="r" b="b"/>
              <a:pathLst>
                <a:path w="1243407" h="1388236" extrusionOk="0">
                  <a:moveTo>
                    <a:pt x="0" y="694118"/>
                  </a:moveTo>
                  <a:lnTo>
                    <a:pt x="396258" y="0"/>
                  </a:lnTo>
                  <a:lnTo>
                    <a:pt x="474029" y="4016"/>
                  </a:lnTo>
                  <a:lnTo>
                    <a:pt x="1243407" y="1325983"/>
                  </a:lnTo>
                  <a:lnTo>
                    <a:pt x="1205142" y="1388236"/>
                  </a:lnTo>
                  <a:lnTo>
                    <a:pt x="396258" y="1388236"/>
                  </a:lnTo>
                  <a:lnTo>
                    <a:pt x="0" y="694118"/>
                  </a:lnTo>
                  <a:close/>
                </a:path>
              </a:pathLst>
            </a:custGeom>
            <a:solidFill>
              <a:schemeClr val="lt1">
                <a:alpha val="3921"/>
              </a:schemeClr>
            </a:solidFill>
            <a:ln w="12700" cap="flat" cmpd="sng">
              <a:solidFill>
                <a:schemeClr val="lt1">
                  <a:alpha val="11764"/>
                </a:schemeClr>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Candara"/>
                <a:ea typeface="Candara"/>
                <a:cs typeface="Candara"/>
                <a:sym typeface="Candara"/>
              </a:endParaRPr>
            </a:p>
          </p:txBody>
        </p:sp>
        <p:sp>
          <p:nvSpPr>
            <p:cNvPr id="92" name="Google Shape;92;p2"/>
            <p:cNvSpPr/>
            <p:nvPr/>
          </p:nvSpPr>
          <p:spPr>
            <a:xfrm rot="1800000">
              <a:off x="8306771" y="1511524"/>
              <a:ext cx="1241871" cy="1388822"/>
            </a:xfrm>
            <a:custGeom>
              <a:avLst/>
              <a:gdLst/>
              <a:ahLst/>
              <a:cxnLst/>
              <a:rect l="l" t="t" r="r" b="b"/>
              <a:pathLst>
                <a:path w="1241871" h="1388822" extrusionOk="0">
                  <a:moveTo>
                    <a:pt x="0" y="694704"/>
                  </a:moveTo>
                  <a:lnTo>
                    <a:pt x="396258" y="586"/>
                  </a:lnTo>
                  <a:lnTo>
                    <a:pt x="482002" y="0"/>
                  </a:lnTo>
                  <a:lnTo>
                    <a:pt x="1241871" y="1323912"/>
                  </a:lnTo>
                  <a:lnTo>
                    <a:pt x="1205142" y="1388822"/>
                  </a:lnTo>
                  <a:lnTo>
                    <a:pt x="396258" y="1388822"/>
                  </a:lnTo>
                  <a:lnTo>
                    <a:pt x="0" y="694704"/>
                  </a:lnTo>
                  <a:close/>
                </a:path>
              </a:pathLst>
            </a:custGeom>
            <a:solidFill>
              <a:schemeClr val="lt1">
                <a:alpha val="0"/>
              </a:schemeClr>
            </a:solidFill>
            <a:ln w="12700" cap="flat" cmpd="sng">
              <a:solidFill>
                <a:schemeClr val="lt1">
                  <a:alpha val="11764"/>
                </a:schemeClr>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Candara"/>
                <a:ea typeface="Candara"/>
                <a:cs typeface="Candara"/>
                <a:sym typeface="Candara"/>
              </a:endParaRPr>
            </a:p>
          </p:txBody>
        </p:sp>
      </p:grpSp>
      <p:sp>
        <p:nvSpPr>
          <p:cNvPr id="93" name="Google Shape;93;p2"/>
          <p:cNvSpPr/>
          <p:nvPr/>
        </p:nvSpPr>
        <p:spPr>
          <a:xfrm>
            <a:off x="4561242" y="-21511"/>
            <a:ext cx="3679116" cy="6271840"/>
          </a:xfrm>
          <a:prstGeom prst="rect">
            <a:avLst/>
          </a:prstGeom>
          <a:solidFill>
            <a:srgbClr val="F5F5F5"/>
          </a:solidFill>
          <a:ln w="15875" cap="flat" cmpd="sng">
            <a:solidFill>
              <a:srgbClr val="664973"/>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Candara"/>
              <a:ea typeface="Candara"/>
              <a:cs typeface="Candara"/>
              <a:sym typeface="Candara"/>
            </a:endParaRPr>
          </a:p>
        </p:txBody>
      </p:sp>
      <p:sp>
        <p:nvSpPr>
          <p:cNvPr id="94" name="Google Shape;94;p2"/>
          <p:cNvSpPr/>
          <p:nvPr/>
        </p:nvSpPr>
        <p:spPr>
          <a:xfrm>
            <a:off x="4649096" y="-21511"/>
            <a:ext cx="3505200" cy="2312889"/>
          </a:xfrm>
          <a:prstGeom prst="rect">
            <a:avLst/>
          </a:prstGeom>
          <a:solidFill>
            <a:schemeClr val="accent2"/>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Candara"/>
              <a:ea typeface="Candara"/>
              <a:cs typeface="Candara"/>
              <a:sym typeface="Candara"/>
            </a:endParaRPr>
          </a:p>
        </p:txBody>
      </p:sp>
      <p:sp>
        <p:nvSpPr>
          <p:cNvPr id="95" name="Google Shape;95;p2"/>
          <p:cNvSpPr txBox="1">
            <a:spLocks noGrp="1"/>
          </p:cNvSpPr>
          <p:nvPr>
            <p:ph type="ctrTitle"/>
          </p:nvPr>
        </p:nvSpPr>
        <p:spPr>
          <a:xfrm>
            <a:off x="4733365" y="2708476"/>
            <a:ext cx="3313355" cy="1702160"/>
          </a:xfrm>
          <a:prstGeom prst="rect">
            <a:avLst/>
          </a:prstGeom>
          <a:noFill/>
          <a:ln>
            <a:noFill/>
          </a:ln>
        </p:spPr>
        <p:txBody>
          <a:bodyPr spcFirstLastPara="1" wrap="square" lIns="91425" tIns="45700" rIns="91425" bIns="45700" anchor="b" anchorCtr="0"/>
          <a:lstStyle>
            <a:lvl1pPr lvl="0" algn="l">
              <a:spcBef>
                <a:spcPts val="0"/>
              </a:spcBef>
              <a:spcAft>
                <a:spcPts val="0"/>
              </a:spcAft>
              <a:buClr>
                <a:schemeClr val="accent1"/>
              </a:buClr>
              <a:buSzPts val="3600"/>
              <a:buFont typeface="Pacifico"/>
              <a:buNone/>
              <a:defRPr sz="3600"/>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96" name="Google Shape;96;p2"/>
          <p:cNvSpPr txBox="1">
            <a:spLocks noGrp="1"/>
          </p:cNvSpPr>
          <p:nvPr>
            <p:ph type="subTitle" idx="1"/>
          </p:nvPr>
        </p:nvSpPr>
        <p:spPr>
          <a:xfrm>
            <a:off x="4733365" y="4421080"/>
            <a:ext cx="3309803" cy="1260629"/>
          </a:xfrm>
          <a:prstGeom prst="rect">
            <a:avLst/>
          </a:prstGeom>
          <a:noFill/>
          <a:ln>
            <a:noFill/>
          </a:ln>
        </p:spPr>
        <p:txBody>
          <a:bodyPr spcFirstLastPara="1" wrap="square" lIns="91425" tIns="45700" rIns="91425" bIns="45700" anchor="t" anchorCtr="0"/>
          <a:lstStyle>
            <a:lvl1pPr lvl="0" algn="l">
              <a:spcBef>
                <a:spcPts val="360"/>
              </a:spcBef>
              <a:spcAft>
                <a:spcPts val="0"/>
              </a:spcAft>
              <a:buSzPts val="1368"/>
              <a:buNone/>
              <a:defRPr sz="1800">
                <a:solidFill>
                  <a:srgbClr val="424242"/>
                </a:solidFill>
              </a:defRPr>
            </a:lvl1pPr>
            <a:lvl2pPr lvl="1" algn="ctr">
              <a:spcBef>
                <a:spcPts val="440"/>
              </a:spcBef>
              <a:spcAft>
                <a:spcPts val="0"/>
              </a:spcAft>
              <a:buSzPts val="1672"/>
              <a:buNone/>
              <a:defRPr>
                <a:solidFill>
                  <a:srgbClr val="888888"/>
                </a:solidFill>
              </a:defRPr>
            </a:lvl2pPr>
            <a:lvl3pPr lvl="2" algn="ctr">
              <a:spcBef>
                <a:spcPts val="400"/>
              </a:spcBef>
              <a:spcAft>
                <a:spcPts val="0"/>
              </a:spcAft>
              <a:buSzPts val="1520"/>
              <a:buNone/>
              <a:defRPr>
                <a:solidFill>
                  <a:srgbClr val="888888"/>
                </a:solidFill>
              </a:defRPr>
            </a:lvl3pPr>
            <a:lvl4pPr lvl="3" algn="ctr">
              <a:spcBef>
                <a:spcPts val="360"/>
              </a:spcBef>
              <a:spcAft>
                <a:spcPts val="0"/>
              </a:spcAft>
              <a:buSzPts val="1368"/>
              <a:buNone/>
              <a:defRPr>
                <a:solidFill>
                  <a:srgbClr val="888888"/>
                </a:solidFill>
              </a:defRPr>
            </a:lvl4pPr>
            <a:lvl5pPr lvl="4" algn="ctr">
              <a:spcBef>
                <a:spcPts val="320"/>
              </a:spcBef>
              <a:spcAft>
                <a:spcPts val="0"/>
              </a:spcAft>
              <a:buSzPts val="1216"/>
              <a:buNone/>
              <a:defRPr>
                <a:solidFill>
                  <a:srgbClr val="888888"/>
                </a:solidFill>
              </a:defRPr>
            </a:lvl5pPr>
            <a:lvl6pPr lvl="5" algn="ctr">
              <a:spcBef>
                <a:spcPts val="280"/>
              </a:spcBef>
              <a:spcAft>
                <a:spcPts val="0"/>
              </a:spcAft>
              <a:buSzPts val="1064"/>
              <a:buNone/>
              <a:defRPr>
                <a:solidFill>
                  <a:srgbClr val="888888"/>
                </a:solidFill>
              </a:defRPr>
            </a:lvl6pPr>
            <a:lvl7pPr lvl="6" algn="ctr">
              <a:spcBef>
                <a:spcPts val="280"/>
              </a:spcBef>
              <a:spcAft>
                <a:spcPts val="0"/>
              </a:spcAft>
              <a:buSzPts val="1064"/>
              <a:buNone/>
              <a:defRPr>
                <a:solidFill>
                  <a:srgbClr val="888888"/>
                </a:solidFill>
              </a:defRPr>
            </a:lvl7pPr>
            <a:lvl8pPr lvl="7" algn="ctr">
              <a:spcBef>
                <a:spcPts val="280"/>
              </a:spcBef>
              <a:spcAft>
                <a:spcPts val="0"/>
              </a:spcAft>
              <a:buSzPts val="1064"/>
              <a:buNone/>
              <a:defRPr>
                <a:solidFill>
                  <a:srgbClr val="888888"/>
                </a:solidFill>
              </a:defRPr>
            </a:lvl8pPr>
            <a:lvl9pPr lvl="8" algn="ctr">
              <a:spcBef>
                <a:spcPts val="280"/>
              </a:spcBef>
              <a:spcAft>
                <a:spcPts val="0"/>
              </a:spcAft>
              <a:buSzPts val="1064"/>
              <a:buNone/>
              <a:defRPr>
                <a:solidFill>
                  <a:srgbClr val="888888"/>
                </a:solidFill>
              </a:defRPr>
            </a:lvl9pPr>
          </a:lstStyle>
          <a:p>
            <a:endParaRPr/>
          </a:p>
        </p:txBody>
      </p:sp>
      <p:sp>
        <p:nvSpPr>
          <p:cNvPr id="97" name="Google Shape;97;p2"/>
          <p:cNvSpPr txBox="1">
            <a:spLocks noGrp="1"/>
          </p:cNvSpPr>
          <p:nvPr>
            <p:ph type="dt" idx="10"/>
          </p:nvPr>
        </p:nvSpPr>
        <p:spPr>
          <a:xfrm>
            <a:off x="4738744" y="1516828"/>
            <a:ext cx="2133600" cy="750981"/>
          </a:xfrm>
          <a:prstGeom prst="rect">
            <a:avLst/>
          </a:prstGeom>
          <a:noFill/>
          <a:ln>
            <a:noFill/>
          </a:ln>
        </p:spPr>
        <p:txBody>
          <a:bodyPr spcFirstLastPara="1" wrap="square" lIns="91425" tIns="45700" rIns="91425" bIns="45700" anchor="b" anchorCtr="0"/>
          <a:lstStyle>
            <a:lvl1pPr lvl="0" algn="l">
              <a:spcBef>
                <a:spcPts val="0"/>
              </a:spcBef>
              <a:spcAft>
                <a:spcPts val="0"/>
              </a:spcAft>
              <a:buSzPts val="1400"/>
              <a:buNone/>
              <a:defRPr sz="2400"/>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98" name="Google Shape;98;p2"/>
          <p:cNvSpPr/>
          <p:nvPr/>
        </p:nvSpPr>
        <p:spPr>
          <a:xfrm>
            <a:off x="4650889" y="6088284"/>
            <a:ext cx="3505200" cy="81740"/>
          </a:xfrm>
          <a:prstGeom prst="rect">
            <a:avLst/>
          </a:prstGeom>
          <a:solidFill>
            <a:schemeClr val="accen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Candara"/>
              <a:ea typeface="Candara"/>
              <a:cs typeface="Candara"/>
              <a:sym typeface="Candara"/>
            </a:endParaRPr>
          </a:p>
        </p:txBody>
      </p:sp>
      <p:sp>
        <p:nvSpPr>
          <p:cNvPr id="99" name="Google Shape;99;p2"/>
          <p:cNvSpPr txBox="1">
            <a:spLocks noGrp="1"/>
          </p:cNvSpPr>
          <p:nvPr>
            <p:ph type="ftr" idx="11"/>
          </p:nvPr>
        </p:nvSpPr>
        <p:spPr>
          <a:xfrm>
            <a:off x="5303520" y="5719966"/>
            <a:ext cx="2831592" cy="365125"/>
          </a:xfrm>
          <a:prstGeom prst="rect">
            <a:avLst/>
          </a:prstGeom>
          <a:noFill/>
          <a:ln>
            <a:noFill/>
          </a:ln>
        </p:spPr>
        <p:txBody>
          <a:bodyPr spcFirstLastPara="1" wrap="square" lIns="91425" tIns="45700" rIns="91425" bIns="45700" anchor="ctr" anchorCtr="0"/>
          <a:lstStyle>
            <a:lvl1pPr lvl="0" algn="r">
              <a:spcBef>
                <a:spcPts val="0"/>
              </a:spcBef>
              <a:spcAft>
                <a:spcPts val="0"/>
              </a:spcAft>
              <a:buSzPts val="1400"/>
              <a:buNone/>
              <a:defRPr>
                <a:solidFill>
                  <a:schemeClr val="accent1"/>
                </a:solidFill>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00" name="Google Shape;100;p2"/>
          <p:cNvSpPr txBox="1">
            <a:spLocks noGrp="1"/>
          </p:cNvSpPr>
          <p:nvPr>
            <p:ph type="sldNum" idx="12"/>
          </p:nvPr>
        </p:nvSpPr>
        <p:spPr>
          <a:xfrm>
            <a:off x="4649096" y="5719966"/>
            <a:ext cx="643666" cy="365125"/>
          </a:xfrm>
          <a:prstGeom prst="rect">
            <a:avLst/>
          </a:prstGeom>
          <a:noFill/>
          <a:ln>
            <a:noFill/>
          </a:ln>
        </p:spPr>
        <p:txBody>
          <a:bodyPr spcFirstLastPara="1" wrap="square" lIns="91425" tIns="45700" rIns="91425" bIns="45700" anchor="ctr" anchorCtr="0">
            <a:noAutofit/>
          </a:bodyPr>
          <a:lstStyle>
            <a:lvl1pPr marL="0" lvl="0" indent="0" algn="l">
              <a:spcBef>
                <a:spcPts val="0"/>
              </a:spcBef>
              <a:buNone/>
              <a:defRPr sz="1200" b="0" i="0" u="none" strike="noStrike" cap="none">
                <a:solidFill>
                  <a:schemeClr val="accent1"/>
                </a:solidFill>
                <a:latin typeface="Candara"/>
                <a:ea typeface="Candara"/>
                <a:cs typeface="Candara"/>
                <a:sym typeface="Candara"/>
              </a:defRPr>
            </a:lvl1pPr>
            <a:lvl2pPr marL="0" lvl="1" indent="0" algn="l">
              <a:spcBef>
                <a:spcPts val="0"/>
              </a:spcBef>
              <a:buNone/>
              <a:defRPr sz="1200" b="0" i="0" u="none" strike="noStrike" cap="none">
                <a:solidFill>
                  <a:schemeClr val="accent1"/>
                </a:solidFill>
                <a:latin typeface="Candara"/>
                <a:ea typeface="Candara"/>
                <a:cs typeface="Candara"/>
                <a:sym typeface="Candara"/>
              </a:defRPr>
            </a:lvl2pPr>
            <a:lvl3pPr marL="0" lvl="2" indent="0" algn="l">
              <a:spcBef>
                <a:spcPts val="0"/>
              </a:spcBef>
              <a:buNone/>
              <a:defRPr sz="1200" b="0" i="0" u="none" strike="noStrike" cap="none">
                <a:solidFill>
                  <a:schemeClr val="accent1"/>
                </a:solidFill>
                <a:latin typeface="Candara"/>
                <a:ea typeface="Candara"/>
                <a:cs typeface="Candara"/>
                <a:sym typeface="Candara"/>
              </a:defRPr>
            </a:lvl3pPr>
            <a:lvl4pPr marL="0" lvl="3" indent="0" algn="l">
              <a:spcBef>
                <a:spcPts val="0"/>
              </a:spcBef>
              <a:buNone/>
              <a:defRPr sz="1200" b="0" i="0" u="none" strike="noStrike" cap="none">
                <a:solidFill>
                  <a:schemeClr val="accent1"/>
                </a:solidFill>
                <a:latin typeface="Candara"/>
                <a:ea typeface="Candara"/>
                <a:cs typeface="Candara"/>
                <a:sym typeface="Candara"/>
              </a:defRPr>
            </a:lvl4pPr>
            <a:lvl5pPr marL="0" lvl="4" indent="0" algn="l">
              <a:spcBef>
                <a:spcPts val="0"/>
              </a:spcBef>
              <a:buNone/>
              <a:defRPr sz="1200" b="0" i="0" u="none" strike="noStrike" cap="none">
                <a:solidFill>
                  <a:schemeClr val="accent1"/>
                </a:solidFill>
                <a:latin typeface="Candara"/>
                <a:ea typeface="Candara"/>
                <a:cs typeface="Candara"/>
                <a:sym typeface="Candara"/>
              </a:defRPr>
            </a:lvl5pPr>
            <a:lvl6pPr marL="0" lvl="5" indent="0" algn="l">
              <a:spcBef>
                <a:spcPts val="0"/>
              </a:spcBef>
              <a:buNone/>
              <a:defRPr sz="1200" b="0" i="0" u="none" strike="noStrike" cap="none">
                <a:solidFill>
                  <a:schemeClr val="accent1"/>
                </a:solidFill>
                <a:latin typeface="Candara"/>
                <a:ea typeface="Candara"/>
                <a:cs typeface="Candara"/>
                <a:sym typeface="Candara"/>
              </a:defRPr>
            </a:lvl6pPr>
            <a:lvl7pPr marL="0" lvl="6" indent="0" algn="l">
              <a:spcBef>
                <a:spcPts val="0"/>
              </a:spcBef>
              <a:buNone/>
              <a:defRPr sz="1200" b="0" i="0" u="none" strike="noStrike" cap="none">
                <a:solidFill>
                  <a:schemeClr val="accent1"/>
                </a:solidFill>
                <a:latin typeface="Candara"/>
                <a:ea typeface="Candara"/>
                <a:cs typeface="Candara"/>
                <a:sym typeface="Candara"/>
              </a:defRPr>
            </a:lvl7pPr>
            <a:lvl8pPr marL="0" lvl="7" indent="0" algn="l">
              <a:spcBef>
                <a:spcPts val="0"/>
              </a:spcBef>
              <a:buNone/>
              <a:defRPr sz="1200" b="0" i="0" u="none" strike="noStrike" cap="none">
                <a:solidFill>
                  <a:schemeClr val="accent1"/>
                </a:solidFill>
                <a:latin typeface="Candara"/>
                <a:ea typeface="Candara"/>
                <a:cs typeface="Candara"/>
                <a:sym typeface="Candara"/>
              </a:defRPr>
            </a:lvl8pPr>
            <a:lvl9pPr marL="0" lvl="8" indent="0" algn="l">
              <a:spcBef>
                <a:spcPts val="0"/>
              </a:spcBef>
              <a:buNone/>
              <a:defRPr sz="1200" b="0" i="0" u="none" strike="noStrike" cap="none">
                <a:solidFill>
                  <a:schemeClr val="accent1"/>
                </a:solidFill>
                <a:latin typeface="Candara"/>
                <a:ea typeface="Candara"/>
                <a:cs typeface="Candara"/>
                <a:sym typeface="Candara"/>
              </a:defRPr>
            </a:lvl9pPr>
          </a:lstStyle>
          <a:p>
            <a:pPr marL="0" lvl="0" indent="0" algn="l" rtl="0">
              <a:spcBef>
                <a:spcPts val="0"/>
              </a:spcBef>
              <a:spcAft>
                <a:spcPts val="0"/>
              </a:spcAft>
              <a:buNone/>
            </a:pPr>
            <a:fld id="{00000000-1234-1234-1234-123412341234}" type="slidenum">
              <a:rPr lang="en-US"/>
              <a:pPr marL="0" lvl="0" indent="0" algn="l" rtl="0">
                <a:spcBef>
                  <a:spcPts val="0"/>
                </a:spcBef>
                <a:spcAft>
                  <a:spcPts val="0"/>
                </a:spcAft>
                <a:buNone/>
              </a:pPr>
              <a:t>‹#›</a:t>
            </a:fld>
            <a:endParaRPr/>
          </a:p>
        </p:txBody>
      </p:sp>
      <p:sp>
        <p:nvSpPr>
          <p:cNvPr id="101" name="Google Shape;101;p2"/>
          <p:cNvSpPr/>
          <p:nvPr/>
        </p:nvSpPr>
        <p:spPr>
          <a:xfrm>
            <a:off x="4650889" y="6088284"/>
            <a:ext cx="3505200" cy="81740"/>
          </a:xfrm>
          <a:prstGeom prst="rect">
            <a:avLst/>
          </a:prstGeom>
          <a:solidFill>
            <a:schemeClr val="accen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Candara"/>
              <a:ea typeface="Candara"/>
              <a:cs typeface="Candara"/>
              <a:sym typeface="Candara"/>
            </a:endParaRPr>
          </a:p>
        </p:txBody>
      </p:sp>
    </p:spTree>
  </p:cSld>
  <p:clrMapOvr>
    <a:masterClrMapping/>
  </p:clrMapOvr>
  <p:transition spd="slow">
    <p:push/>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Title and Content" type="obj">
  <p:cSld name="OBJECT">
    <p:spTree>
      <p:nvGrpSpPr>
        <p:cNvPr id="1" name="Shape 102"/>
        <p:cNvGrpSpPr/>
        <p:nvPr/>
      </p:nvGrpSpPr>
      <p:grpSpPr>
        <a:xfrm>
          <a:off x="0" y="0"/>
          <a:ext cx="0" cy="0"/>
          <a:chOff x="0" y="0"/>
          <a:chExt cx="0" cy="0"/>
        </a:xfrm>
      </p:grpSpPr>
      <p:sp>
        <p:nvSpPr>
          <p:cNvPr id="103" name="Google Shape;103;p3"/>
          <p:cNvSpPr txBox="1">
            <a:spLocks noGrp="1"/>
          </p:cNvSpPr>
          <p:nvPr>
            <p:ph type="title"/>
          </p:nvPr>
        </p:nvSpPr>
        <p:spPr>
          <a:xfrm>
            <a:off x="1043490" y="1027664"/>
            <a:ext cx="7024744" cy="1143000"/>
          </a:xfrm>
          <a:prstGeom prst="rect">
            <a:avLst/>
          </a:prstGeom>
          <a:noFill/>
          <a:ln>
            <a:noFill/>
          </a:ln>
        </p:spPr>
        <p:txBody>
          <a:bodyPr spcFirstLastPara="1" wrap="square" lIns="91425" tIns="45700" rIns="91425" bIns="45700" anchor="b" anchorCtr="0"/>
          <a:lstStyle>
            <a:lvl1pPr lvl="0" algn="l">
              <a:spcBef>
                <a:spcPts val="0"/>
              </a:spcBef>
              <a:spcAft>
                <a:spcPts val="0"/>
              </a:spcAft>
              <a:buClr>
                <a:schemeClr val="accent1"/>
              </a:buClr>
              <a:buSzPts val="18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04" name="Google Shape;104;p3"/>
          <p:cNvSpPr txBox="1">
            <a:spLocks noGrp="1"/>
          </p:cNvSpPr>
          <p:nvPr>
            <p:ph type="body" idx="1"/>
          </p:nvPr>
        </p:nvSpPr>
        <p:spPr>
          <a:xfrm>
            <a:off x="1043492" y="2323652"/>
            <a:ext cx="6777317" cy="3508977"/>
          </a:xfrm>
          <a:prstGeom prst="rect">
            <a:avLst/>
          </a:prstGeom>
          <a:noFill/>
          <a:ln>
            <a:noFill/>
          </a:ln>
        </p:spPr>
        <p:txBody>
          <a:bodyPr spcFirstLastPara="1" wrap="square" lIns="91425" tIns="45700" rIns="91425" bIns="45700" anchor="t" anchorCtr="0"/>
          <a:lstStyle>
            <a:lvl1pPr marL="457200" lvl="0" indent="-315468" algn="l">
              <a:spcBef>
                <a:spcPts val="360"/>
              </a:spcBef>
              <a:spcAft>
                <a:spcPts val="0"/>
              </a:spcAft>
              <a:buSzPts val="1368"/>
              <a:buChar char="○"/>
              <a:defRPr/>
            </a:lvl1pPr>
            <a:lvl2pPr marL="914400" lvl="1" indent="-315468" algn="l">
              <a:spcBef>
                <a:spcPts val="360"/>
              </a:spcBef>
              <a:spcAft>
                <a:spcPts val="0"/>
              </a:spcAft>
              <a:buSzPts val="1368"/>
              <a:buChar char="○"/>
              <a:defRPr/>
            </a:lvl2pPr>
            <a:lvl3pPr marL="1371600" lvl="2" indent="-315467" algn="l">
              <a:spcBef>
                <a:spcPts val="360"/>
              </a:spcBef>
              <a:spcAft>
                <a:spcPts val="0"/>
              </a:spcAft>
              <a:buSzPts val="1368"/>
              <a:buChar char="○"/>
              <a:defRPr/>
            </a:lvl3pPr>
            <a:lvl4pPr marL="1828800" lvl="3" indent="-315467" algn="l">
              <a:spcBef>
                <a:spcPts val="360"/>
              </a:spcBef>
              <a:spcAft>
                <a:spcPts val="0"/>
              </a:spcAft>
              <a:buSzPts val="1368"/>
              <a:buChar char="○"/>
              <a:defRPr/>
            </a:lvl4pPr>
            <a:lvl5pPr marL="2286000" lvl="4" indent="-315467" algn="l">
              <a:spcBef>
                <a:spcPts val="360"/>
              </a:spcBef>
              <a:spcAft>
                <a:spcPts val="0"/>
              </a:spcAft>
              <a:buSzPts val="1368"/>
              <a:buChar char="○"/>
              <a:defRPr/>
            </a:lvl5pPr>
            <a:lvl6pPr marL="2743200" lvl="5" indent="-315467" algn="l">
              <a:spcBef>
                <a:spcPts val="360"/>
              </a:spcBef>
              <a:spcAft>
                <a:spcPts val="0"/>
              </a:spcAft>
              <a:buSzPts val="1368"/>
              <a:buChar char="○"/>
              <a:defRPr/>
            </a:lvl6pPr>
            <a:lvl7pPr marL="3200400" lvl="6" indent="-315467" algn="l">
              <a:spcBef>
                <a:spcPts val="360"/>
              </a:spcBef>
              <a:spcAft>
                <a:spcPts val="0"/>
              </a:spcAft>
              <a:buSzPts val="1368"/>
              <a:buChar char="○"/>
              <a:defRPr/>
            </a:lvl7pPr>
            <a:lvl8pPr marL="3657600" lvl="7" indent="-315467" algn="l">
              <a:spcBef>
                <a:spcPts val="360"/>
              </a:spcBef>
              <a:spcAft>
                <a:spcPts val="0"/>
              </a:spcAft>
              <a:buSzPts val="1368"/>
              <a:buChar char="○"/>
              <a:defRPr/>
            </a:lvl8pPr>
            <a:lvl9pPr marL="4114800" lvl="8" indent="-315467" algn="l">
              <a:spcBef>
                <a:spcPts val="360"/>
              </a:spcBef>
              <a:spcAft>
                <a:spcPts val="0"/>
              </a:spcAft>
              <a:buSzPts val="1368"/>
              <a:buChar char="○"/>
              <a:defRPr/>
            </a:lvl9pPr>
          </a:lstStyle>
          <a:p>
            <a:endParaRPr/>
          </a:p>
        </p:txBody>
      </p:sp>
      <p:sp>
        <p:nvSpPr>
          <p:cNvPr id="105" name="Google Shape;105;p3"/>
          <p:cNvSpPr txBox="1">
            <a:spLocks noGrp="1"/>
          </p:cNvSpPr>
          <p:nvPr>
            <p:ph type="dt" idx="10"/>
          </p:nvPr>
        </p:nvSpPr>
        <p:spPr>
          <a:xfrm>
            <a:off x="5997388" y="224492"/>
            <a:ext cx="2133600" cy="365125"/>
          </a:xfrm>
          <a:prstGeom prst="rect">
            <a:avLst/>
          </a:prstGeom>
          <a:noFill/>
          <a:ln>
            <a:noFill/>
          </a:ln>
        </p:spPr>
        <p:txBody>
          <a:bodyPr spcFirstLastPara="1" wrap="square" lIns="91425" tIns="45700" rIns="91425" bIns="45700" anchor="ctr" anchorCtr="0"/>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06" name="Google Shape;106;p3"/>
          <p:cNvSpPr txBox="1">
            <a:spLocks noGrp="1"/>
          </p:cNvSpPr>
          <p:nvPr>
            <p:ph type="ftr" idx="11"/>
          </p:nvPr>
        </p:nvSpPr>
        <p:spPr>
          <a:xfrm>
            <a:off x="4641448" y="5852160"/>
            <a:ext cx="3502152" cy="365125"/>
          </a:xfrm>
          <a:prstGeom prst="rect">
            <a:avLst/>
          </a:prstGeom>
          <a:noFill/>
          <a:ln>
            <a:noFill/>
          </a:ln>
        </p:spPr>
        <p:txBody>
          <a:bodyPr spcFirstLastPara="1" wrap="square" lIns="91425" tIns="45700" rIns="91425" bIns="45700" anchor="ctr" anchorCtr="0"/>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07" name="Google Shape;107;p3"/>
          <p:cNvSpPr txBox="1">
            <a:spLocks noGrp="1"/>
          </p:cNvSpPr>
          <p:nvPr>
            <p:ph type="sldNum" idx="12"/>
          </p:nvPr>
        </p:nvSpPr>
        <p:spPr>
          <a:xfrm>
            <a:off x="4649096" y="224491"/>
            <a:ext cx="1332156" cy="365125"/>
          </a:xfrm>
          <a:prstGeom prst="rect">
            <a:avLst/>
          </a:prstGeom>
          <a:noFill/>
          <a:ln>
            <a:noFill/>
          </a:ln>
        </p:spPr>
        <p:txBody>
          <a:bodyPr spcFirstLastPara="1" wrap="square" lIns="91425" tIns="45700" rIns="91425" bIns="45700" anchor="ctr" anchorCtr="0">
            <a:noAutofit/>
          </a:bodyPr>
          <a:lstStyle>
            <a:lvl1pPr marL="0" lvl="0" indent="0" algn="l">
              <a:spcBef>
                <a:spcPts val="0"/>
              </a:spcBef>
              <a:buNone/>
              <a:defRPr/>
            </a:lvl1pPr>
            <a:lvl2pPr marL="0" lvl="1" indent="0" algn="l">
              <a:spcBef>
                <a:spcPts val="0"/>
              </a:spcBef>
              <a:buNone/>
              <a:defRPr/>
            </a:lvl2pPr>
            <a:lvl3pPr marL="0" lvl="2" indent="0" algn="l">
              <a:spcBef>
                <a:spcPts val="0"/>
              </a:spcBef>
              <a:buNone/>
              <a:defRPr/>
            </a:lvl3pPr>
            <a:lvl4pPr marL="0" lvl="3" indent="0" algn="l">
              <a:spcBef>
                <a:spcPts val="0"/>
              </a:spcBef>
              <a:buNone/>
              <a:defRPr/>
            </a:lvl4pPr>
            <a:lvl5pPr marL="0" lvl="4" indent="0" algn="l">
              <a:spcBef>
                <a:spcPts val="0"/>
              </a:spcBef>
              <a:buNone/>
              <a:defRPr/>
            </a:lvl5pPr>
            <a:lvl6pPr marL="0" lvl="5" indent="0" algn="l">
              <a:spcBef>
                <a:spcPts val="0"/>
              </a:spcBef>
              <a:buNone/>
              <a:defRPr/>
            </a:lvl6pPr>
            <a:lvl7pPr marL="0" lvl="6" indent="0" algn="l">
              <a:spcBef>
                <a:spcPts val="0"/>
              </a:spcBef>
              <a:buNone/>
              <a:defRPr/>
            </a:lvl7pPr>
            <a:lvl8pPr marL="0" lvl="7" indent="0" algn="l">
              <a:spcBef>
                <a:spcPts val="0"/>
              </a:spcBef>
              <a:buNone/>
              <a:defRPr/>
            </a:lvl8pPr>
            <a:lvl9pPr marL="0" lvl="8" indent="0" algn="l">
              <a:spcBef>
                <a:spcPts val="0"/>
              </a:spcBef>
              <a:buNone/>
              <a:defRPr/>
            </a:lvl9pPr>
          </a:lstStyle>
          <a:p>
            <a:pPr marL="0" lvl="0" indent="0" algn="l" rtl="0">
              <a:spcBef>
                <a:spcPts val="0"/>
              </a:spcBef>
              <a:spcAft>
                <a:spcPts val="0"/>
              </a:spcAft>
              <a:buNone/>
            </a:pPr>
            <a:fld id="{00000000-1234-1234-1234-123412341234}" type="slidenum">
              <a:rPr lang="en-US"/>
              <a:pPr marL="0" lvl="0" indent="0" algn="l" rtl="0">
                <a:spcBef>
                  <a:spcPts val="0"/>
                </a:spcBef>
                <a:spcAft>
                  <a:spcPts val="0"/>
                </a:spcAft>
                <a:buNone/>
              </a:pPr>
              <a:t>‹#›</a:t>
            </a:fld>
            <a:endParaRPr/>
          </a:p>
        </p:txBody>
      </p:sp>
    </p:spTree>
  </p:cSld>
  <p:clrMapOvr>
    <a:masterClrMapping/>
  </p:clrMapOvr>
  <p:transition spd="slow">
    <p:push/>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108"/>
        <p:cNvGrpSpPr/>
        <p:nvPr/>
      </p:nvGrpSpPr>
      <p:grpSpPr>
        <a:xfrm>
          <a:off x="0" y="0"/>
          <a:ext cx="0" cy="0"/>
          <a:chOff x="0" y="0"/>
          <a:chExt cx="0" cy="0"/>
        </a:xfrm>
      </p:grpSpPr>
      <p:sp>
        <p:nvSpPr>
          <p:cNvPr id="109" name="Google Shape;109;p4"/>
          <p:cNvSpPr txBox="1">
            <a:spLocks noGrp="1"/>
          </p:cNvSpPr>
          <p:nvPr>
            <p:ph type="dt" idx="10"/>
          </p:nvPr>
        </p:nvSpPr>
        <p:spPr>
          <a:xfrm>
            <a:off x="5997388" y="224492"/>
            <a:ext cx="2133600" cy="365125"/>
          </a:xfrm>
          <a:prstGeom prst="rect">
            <a:avLst/>
          </a:prstGeom>
          <a:noFill/>
          <a:ln>
            <a:noFill/>
          </a:ln>
        </p:spPr>
        <p:txBody>
          <a:bodyPr spcFirstLastPara="1" wrap="square" lIns="91425" tIns="45700" rIns="91425" bIns="45700" anchor="ctr" anchorCtr="0"/>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10" name="Google Shape;110;p4"/>
          <p:cNvSpPr txBox="1">
            <a:spLocks noGrp="1"/>
          </p:cNvSpPr>
          <p:nvPr>
            <p:ph type="ftr" idx="11"/>
          </p:nvPr>
        </p:nvSpPr>
        <p:spPr>
          <a:xfrm>
            <a:off x="4641448" y="5852160"/>
            <a:ext cx="3502152" cy="365125"/>
          </a:xfrm>
          <a:prstGeom prst="rect">
            <a:avLst/>
          </a:prstGeom>
          <a:noFill/>
          <a:ln>
            <a:noFill/>
          </a:ln>
        </p:spPr>
        <p:txBody>
          <a:bodyPr spcFirstLastPara="1" wrap="square" lIns="91425" tIns="45700" rIns="91425" bIns="45700" anchor="ctr" anchorCtr="0"/>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11" name="Google Shape;111;p4"/>
          <p:cNvSpPr txBox="1">
            <a:spLocks noGrp="1"/>
          </p:cNvSpPr>
          <p:nvPr>
            <p:ph type="sldNum" idx="12"/>
          </p:nvPr>
        </p:nvSpPr>
        <p:spPr>
          <a:xfrm>
            <a:off x="4649096" y="224491"/>
            <a:ext cx="1332156" cy="365125"/>
          </a:xfrm>
          <a:prstGeom prst="rect">
            <a:avLst/>
          </a:prstGeom>
          <a:noFill/>
          <a:ln>
            <a:noFill/>
          </a:ln>
        </p:spPr>
        <p:txBody>
          <a:bodyPr spcFirstLastPara="1" wrap="square" lIns="91425" tIns="45700" rIns="91425" bIns="45700" anchor="ctr" anchorCtr="0">
            <a:noAutofit/>
          </a:bodyPr>
          <a:lstStyle>
            <a:lvl1pPr marL="0" lvl="0" indent="0" algn="l">
              <a:spcBef>
                <a:spcPts val="0"/>
              </a:spcBef>
              <a:buNone/>
              <a:defRPr/>
            </a:lvl1pPr>
            <a:lvl2pPr marL="0" lvl="1" indent="0" algn="l">
              <a:spcBef>
                <a:spcPts val="0"/>
              </a:spcBef>
              <a:buNone/>
              <a:defRPr/>
            </a:lvl2pPr>
            <a:lvl3pPr marL="0" lvl="2" indent="0" algn="l">
              <a:spcBef>
                <a:spcPts val="0"/>
              </a:spcBef>
              <a:buNone/>
              <a:defRPr/>
            </a:lvl3pPr>
            <a:lvl4pPr marL="0" lvl="3" indent="0" algn="l">
              <a:spcBef>
                <a:spcPts val="0"/>
              </a:spcBef>
              <a:buNone/>
              <a:defRPr/>
            </a:lvl4pPr>
            <a:lvl5pPr marL="0" lvl="4" indent="0" algn="l">
              <a:spcBef>
                <a:spcPts val="0"/>
              </a:spcBef>
              <a:buNone/>
              <a:defRPr/>
            </a:lvl5pPr>
            <a:lvl6pPr marL="0" lvl="5" indent="0" algn="l">
              <a:spcBef>
                <a:spcPts val="0"/>
              </a:spcBef>
              <a:buNone/>
              <a:defRPr/>
            </a:lvl6pPr>
            <a:lvl7pPr marL="0" lvl="6" indent="0" algn="l">
              <a:spcBef>
                <a:spcPts val="0"/>
              </a:spcBef>
              <a:buNone/>
              <a:defRPr/>
            </a:lvl7pPr>
            <a:lvl8pPr marL="0" lvl="7" indent="0" algn="l">
              <a:spcBef>
                <a:spcPts val="0"/>
              </a:spcBef>
              <a:buNone/>
              <a:defRPr/>
            </a:lvl8pPr>
            <a:lvl9pPr marL="0" lvl="8" indent="0" algn="l">
              <a:spcBef>
                <a:spcPts val="0"/>
              </a:spcBef>
              <a:buNone/>
              <a:defRPr/>
            </a:lvl9pPr>
          </a:lstStyle>
          <a:p>
            <a:pPr marL="0" lvl="0" indent="0" algn="l" rtl="0">
              <a:spcBef>
                <a:spcPts val="0"/>
              </a:spcBef>
              <a:spcAft>
                <a:spcPts val="0"/>
              </a:spcAft>
              <a:buNone/>
            </a:pPr>
            <a:fld id="{00000000-1234-1234-1234-123412341234}" type="slidenum">
              <a:rPr lang="en-US"/>
              <a:pPr marL="0" lvl="0" indent="0" algn="l" rtl="0">
                <a:spcBef>
                  <a:spcPts val="0"/>
                </a:spcBef>
                <a:spcAft>
                  <a:spcPts val="0"/>
                </a:spcAft>
                <a:buNone/>
              </a:pPr>
              <a:t>‹#›</a:t>
            </a:fld>
            <a:endParaRPr/>
          </a:p>
        </p:txBody>
      </p:sp>
    </p:spTree>
  </p:cSld>
  <p:clrMapOvr>
    <a:masterClrMapping/>
  </p:clrMapOvr>
  <p:transition spd="slow">
    <p:push/>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112"/>
        <p:cNvGrpSpPr/>
        <p:nvPr/>
      </p:nvGrpSpPr>
      <p:grpSpPr>
        <a:xfrm>
          <a:off x="0" y="0"/>
          <a:ext cx="0" cy="0"/>
          <a:chOff x="0" y="0"/>
          <a:chExt cx="0" cy="0"/>
        </a:xfrm>
      </p:grpSpPr>
      <p:sp>
        <p:nvSpPr>
          <p:cNvPr id="113" name="Google Shape;113;p5"/>
          <p:cNvSpPr txBox="1">
            <a:spLocks noGrp="1"/>
          </p:cNvSpPr>
          <p:nvPr>
            <p:ph type="title"/>
          </p:nvPr>
        </p:nvSpPr>
        <p:spPr>
          <a:xfrm>
            <a:off x="1258645" y="2900829"/>
            <a:ext cx="6637468" cy="1362075"/>
          </a:xfrm>
          <a:prstGeom prst="rect">
            <a:avLst/>
          </a:prstGeom>
          <a:noFill/>
          <a:ln>
            <a:noFill/>
          </a:ln>
        </p:spPr>
        <p:txBody>
          <a:bodyPr spcFirstLastPara="1" wrap="square" lIns="91425" tIns="45700" rIns="91425" bIns="45700" anchor="b" anchorCtr="0"/>
          <a:lstStyle>
            <a:lvl1pPr lvl="0" algn="l">
              <a:spcBef>
                <a:spcPts val="0"/>
              </a:spcBef>
              <a:spcAft>
                <a:spcPts val="0"/>
              </a:spcAft>
              <a:buClr>
                <a:schemeClr val="accent1"/>
              </a:buClr>
              <a:buSzPts val="4000"/>
              <a:buFont typeface="Pacifico"/>
              <a:buNone/>
              <a:defRPr sz="4000" b="0" cap="none"/>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14" name="Google Shape;114;p5"/>
          <p:cNvSpPr txBox="1">
            <a:spLocks noGrp="1"/>
          </p:cNvSpPr>
          <p:nvPr>
            <p:ph type="body" idx="1"/>
          </p:nvPr>
        </p:nvSpPr>
        <p:spPr>
          <a:xfrm>
            <a:off x="1258645" y="4267200"/>
            <a:ext cx="6637467" cy="1520413"/>
          </a:xfrm>
          <a:prstGeom prst="rect">
            <a:avLst/>
          </a:prstGeom>
          <a:noFill/>
          <a:ln>
            <a:noFill/>
          </a:ln>
        </p:spPr>
        <p:txBody>
          <a:bodyPr spcFirstLastPara="1" wrap="square" lIns="91425" tIns="45700" rIns="91425" bIns="45700" anchor="t" anchorCtr="0"/>
          <a:lstStyle>
            <a:lvl1pPr marL="457200" lvl="0" indent="-228600" algn="l">
              <a:spcBef>
                <a:spcPts val="400"/>
              </a:spcBef>
              <a:spcAft>
                <a:spcPts val="0"/>
              </a:spcAft>
              <a:buSzPts val="1520"/>
              <a:buNone/>
              <a:defRPr sz="2000">
                <a:solidFill>
                  <a:srgbClr val="888888"/>
                </a:solidFill>
              </a:defRPr>
            </a:lvl1pPr>
            <a:lvl2pPr marL="914400" lvl="1" indent="-228600" algn="l">
              <a:spcBef>
                <a:spcPts val="360"/>
              </a:spcBef>
              <a:spcAft>
                <a:spcPts val="0"/>
              </a:spcAft>
              <a:buSzPts val="1368"/>
              <a:buNone/>
              <a:defRPr sz="1800">
                <a:solidFill>
                  <a:srgbClr val="888888"/>
                </a:solidFill>
              </a:defRPr>
            </a:lvl2pPr>
            <a:lvl3pPr marL="1371600" lvl="2" indent="-228600" algn="l">
              <a:spcBef>
                <a:spcPts val="320"/>
              </a:spcBef>
              <a:spcAft>
                <a:spcPts val="0"/>
              </a:spcAft>
              <a:buSzPts val="1216"/>
              <a:buNone/>
              <a:defRPr sz="1600">
                <a:solidFill>
                  <a:srgbClr val="888888"/>
                </a:solidFill>
              </a:defRPr>
            </a:lvl3pPr>
            <a:lvl4pPr marL="1828800" lvl="3" indent="-228600" algn="l">
              <a:spcBef>
                <a:spcPts val="280"/>
              </a:spcBef>
              <a:spcAft>
                <a:spcPts val="0"/>
              </a:spcAft>
              <a:buSzPts val="1064"/>
              <a:buNone/>
              <a:defRPr sz="1400">
                <a:solidFill>
                  <a:srgbClr val="888888"/>
                </a:solidFill>
              </a:defRPr>
            </a:lvl4pPr>
            <a:lvl5pPr marL="2286000" lvl="4" indent="-228600" algn="l">
              <a:spcBef>
                <a:spcPts val="280"/>
              </a:spcBef>
              <a:spcAft>
                <a:spcPts val="0"/>
              </a:spcAft>
              <a:buSzPts val="1064"/>
              <a:buNone/>
              <a:defRPr sz="1400">
                <a:solidFill>
                  <a:srgbClr val="888888"/>
                </a:solidFill>
              </a:defRPr>
            </a:lvl5pPr>
            <a:lvl6pPr marL="2743200" lvl="5" indent="-228600" algn="l">
              <a:spcBef>
                <a:spcPts val="280"/>
              </a:spcBef>
              <a:spcAft>
                <a:spcPts val="0"/>
              </a:spcAft>
              <a:buSzPts val="1064"/>
              <a:buNone/>
              <a:defRPr sz="1400">
                <a:solidFill>
                  <a:srgbClr val="888888"/>
                </a:solidFill>
              </a:defRPr>
            </a:lvl6pPr>
            <a:lvl7pPr marL="3200400" lvl="6" indent="-228600" algn="l">
              <a:spcBef>
                <a:spcPts val="280"/>
              </a:spcBef>
              <a:spcAft>
                <a:spcPts val="0"/>
              </a:spcAft>
              <a:buSzPts val="1064"/>
              <a:buNone/>
              <a:defRPr sz="1400">
                <a:solidFill>
                  <a:srgbClr val="888888"/>
                </a:solidFill>
              </a:defRPr>
            </a:lvl7pPr>
            <a:lvl8pPr marL="3657600" lvl="7" indent="-228600" algn="l">
              <a:spcBef>
                <a:spcPts val="280"/>
              </a:spcBef>
              <a:spcAft>
                <a:spcPts val="0"/>
              </a:spcAft>
              <a:buSzPts val="1064"/>
              <a:buNone/>
              <a:defRPr sz="1400">
                <a:solidFill>
                  <a:srgbClr val="888888"/>
                </a:solidFill>
              </a:defRPr>
            </a:lvl8pPr>
            <a:lvl9pPr marL="4114800" lvl="8" indent="-228600" algn="l">
              <a:spcBef>
                <a:spcPts val="280"/>
              </a:spcBef>
              <a:spcAft>
                <a:spcPts val="0"/>
              </a:spcAft>
              <a:buSzPts val="1064"/>
              <a:buNone/>
              <a:defRPr sz="1400">
                <a:solidFill>
                  <a:srgbClr val="888888"/>
                </a:solidFill>
              </a:defRPr>
            </a:lvl9pPr>
          </a:lstStyle>
          <a:p>
            <a:endParaRPr/>
          </a:p>
        </p:txBody>
      </p:sp>
      <p:sp>
        <p:nvSpPr>
          <p:cNvPr id="115" name="Google Shape;115;p5"/>
          <p:cNvSpPr txBox="1">
            <a:spLocks noGrp="1"/>
          </p:cNvSpPr>
          <p:nvPr>
            <p:ph type="dt" idx="10"/>
          </p:nvPr>
        </p:nvSpPr>
        <p:spPr>
          <a:xfrm>
            <a:off x="5997388" y="224492"/>
            <a:ext cx="2133600" cy="365125"/>
          </a:xfrm>
          <a:prstGeom prst="rect">
            <a:avLst/>
          </a:prstGeom>
          <a:noFill/>
          <a:ln>
            <a:noFill/>
          </a:ln>
        </p:spPr>
        <p:txBody>
          <a:bodyPr spcFirstLastPara="1" wrap="square" lIns="91425" tIns="45700" rIns="91425" bIns="45700" anchor="ctr" anchorCtr="0"/>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16" name="Google Shape;116;p5"/>
          <p:cNvSpPr txBox="1">
            <a:spLocks noGrp="1"/>
          </p:cNvSpPr>
          <p:nvPr>
            <p:ph type="ftr" idx="11"/>
          </p:nvPr>
        </p:nvSpPr>
        <p:spPr>
          <a:xfrm>
            <a:off x="4641448" y="5852160"/>
            <a:ext cx="3502152" cy="365125"/>
          </a:xfrm>
          <a:prstGeom prst="rect">
            <a:avLst/>
          </a:prstGeom>
          <a:noFill/>
          <a:ln>
            <a:noFill/>
          </a:ln>
        </p:spPr>
        <p:txBody>
          <a:bodyPr spcFirstLastPara="1" wrap="square" lIns="91425" tIns="45700" rIns="91425" bIns="45700" anchor="ctr" anchorCtr="0"/>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17" name="Google Shape;117;p5"/>
          <p:cNvSpPr txBox="1">
            <a:spLocks noGrp="1"/>
          </p:cNvSpPr>
          <p:nvPr>
            <p:ph type="sldNum" idx="12"/>
          </p:nvPr>
        </p:nvSpPr>
        <p:spPr>
          <a:xfrm>
            <a:off x="4649096" y="224491"/>
            <a:ext cx="1332156" cy="365125"/>
          </a:xfrm>
          <a:prstGeom prst="rect">
            <a:avLst/>
          </a:prstGeom>
          <a:noFill/>
          <a:ln>
            <a:noFill/>
          </a:ln>
        </p:spPr>
        <p:txBody>
          <a:bodyPr spcFirstLastPara="1" wrap="square" lIns="91425" tIns="45700" rIns="91425" bIns="45700" anchor="ctr" anchorCtr="0">
            <a:noAutofit/>
          </a:bodyPr>
          <a:lstStyle>
            <a:lvl1pPr marL="0" lvl="0" indent="0" algn="l">
              <a:spcBef>
                <a:spcPts val="0"/>
              </a:spcBef>
              <a:buNone/>
              <a:defRPr/>
            </a:lvl1pPr>
            <a:lvl2pPr marL="0" lvl="1" indent="0" algn="l">
              <a:spcBef>
                <a:spcPts val="0"/>
              </a:spcBef>
              <a:buNone/>
              <a:defRPr/>
            </a:lvl2pPr>
            <a:lvl3pPr marL="0" lvl="2" indent="0" algn="l">
              <a:spcBef>
                <a:spcPts val="0"/>
              </a:spcBef>
              <a:buNone/>
              <a:defRPr/>
            </a:lvl3pPr>
            <a:lvl4pPr marL="0" lvl="3" indent="0" algn="l">
              <a:spcBef>
                <a:spcPts val="0"/>
              </a:spcBef>
              <a:buNone/>
              <a:defRPr/>
            </a:lvl4pPr>
            <a:lvl5pPr marL="0" lvl="4" indent="0" algn="l">
              <a:spcBef>
                <a:spcPts val="0"/>
              </a:spcBef>
              <a:buNone/>
              <a:defRPr/>
            </a:lvl5pPr>
            <a:lvl6pPr marL="0" lvl="5" indent="0" algn="l">
              <a:spcBef>
                <a:spcPts val="0"/>
              </a:spcBef>
              <a:buNone/>
              <a:defRPr/>
            </a:lvl6pPr>
            <a:lvl7pPr marL="0" lvl="6" indent="0" algn="l">
              <a:spcBef>
                <a:spcPts val="0"/>
              </a:spcBef>
              <a:buNone/>
              <a:defRPr/>
            </a:lvl7pPr>
            <a:lvl8pPr marL="0" lvl="7" indent="0" algn="l">
              <a:spcBef>
                <a:spcPts val="0"/>
              </a:spcBef>
              <a:buNone/>
              <a:defRPr/>
            </a:lvl8pPr>
            <a:lvl9pPr marL="0" lvl="8" indent="0" algn="l">
              <a:spcBef>
                <a:spcPts val="0"/>
              </a:spcBef>
              <a:buNone/>
              <a:defRPr/>
            </a:lvl9pPr>
          </a:lstStyle>
          <a:p>
            <a:pPr marL="0" lvl="0" indent="0" algn="l" rtl="0">
              <a:spcBef>
                <a:spcPts val="0"/>
              </a:spcBef>
              <a:spcAft>
                <a:spcPts val="0"/>
              </a:spcAft>
              <a:buNone/>
            </a:pPr>
            <a:fld id="{00000000-1234-1234-1234-123412341234}" type="slidenum">
              <a:rPr lang="en-US"/>
              <a:pPr marL="0" lvl="0" indent="0" algn="l" rtl="0">
                <a:spcBef>
                  <a:spcPts val="0"/>
                </a:spcBef>
                <a:spcAft>
                  <a:spcPts val="0"/>
                </a:spcAft>
                <a:buNone/>
              </a:pPr>
              <a:t>‹#›</a:t>
            </a:fld>
            <a:endParaRPr/>
          </a:p>
        </p:txBody>
      </p:sp>
    </p:spTree>
  </p:cSld>
  <p:clrMapOvr>
    <a:masterClrMapping/>
  </p:clrMapOvr>
  <p:transition spd="slow">
    <p:push/>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Two Content" type="twoObj">
  <p:cSld name="TWO_OBJECTS">
    <p:spTree>
      <p:nvGrpSpPr>
        <p:cNvPr id="1" name="Shape 118"/>
        <p:cNvGrpSpPr/>
        <p:nvPr/>
      </p:nvGrpSpPr>
      <p:grpSpPr>
        <a:xfrm>
          <a:off x="0" y="0"/>
          <a:ext cx="0" cy="0"/>
          <a:chOff x="0" y="0"/>
          <a:chExt cx="0" cy="0"/>
        </a:xfrm>
      </p:grpSpPr>
      <p:sp>
        <p:nvSpPr>
          <p:cNvPr id="119" name="Google Shape;119;p6"/>
          <p:cNvSpPr txBox="1">
            <a:spLocks noGrp="1"/>
          </p:cNvSpPr>
          <p:nvPr>
            <p:ph type="title"/>
          </p:nvPr>
        </p:nvSpPr>
        <p:spPr>
          <a:xfrm>
            <a:off x="1043490" y="1027664"/>
            <a:ext cx="7024744" cy="1143000"/>
          </a:xfrm>
          <a:prstGeom prst="rect">
            <a:avLst/>
          </a:prstGeom>
          <a:noFill/>
          <a:ln>
            <a:noFill/>
          </a:ln>
        </p:spPr>
        <p:txBody>
          <a:bodyPr spcFirstLastPara="1" wrap="square" lIns="91425" tIns="45700" rIns="91425" bIns="45700" anchor="b" anchorCtr="0"/>
          <a:lstStyle>
            <a:lvl1pPr lvl="0" algn="l">
              <a:spcBef>
                <a:spcPts val="0"/>
              </a:spcBef>
              <a:spcAft>
                <a:spcPts val="0"/>
              </a:spcAft>
              <a:buClr>
                <a:schemeClr val="accent1"/>
              </a:buClr>
              <a:buSzPts val="18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20" name="Google Shape;120;p6"/>
          <p:cNvSpPr txBox="1">
            <a:spLocks noGrp="1"/>
          </p:cNvSpPr>
          <p:nvPr>
            <p:ph type="dt" idx="10"/>
          </p:nvPr>
        </p:nvSpPr>
        <p:spPr>
          <a:xfrm>
            <a:off x="5997388" y="224492"/>
            <a:ext cx="2133600" cy="365125"/>
          </a:xfrm>
          <a:prstGeom prst="rect">
            <a:avLst/>
          </a:prstGeom>
          <a:noFill/>
          <a:ln>
            <a:noFill/>
          </a:ln>
        </p:spPr>
        <p:txBody>
          <a:bodyPr spcFirstLastPara="1" wrap="square" lIns="91425" tIns="45700" rIns="91425" bIns="45700" anchor="ctr" anchorCtr="0"/>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21" name="Google Shape;121;p6"/>
          <p:cNvSpPr txBox="1">
            <a:spLocks noGrp="1"/>
          </p:cNvSpPr>
          <p:nvPr>
            <p:ph type="ftr" idx="11"/>
          </p:nvPr>
        </p:nvSpPr>
        <p:spPr>
          <a:xfrm>
            <a:off x="4641448" y="5852160"/>
            <a:ext cx="3502152" cy="365125"/>
          </a:xfrm>
          <a:prstGeom prst="rect">
            <a:avLst/>
          </a:prstGeom>
          <a:noFill/>
          <a:ln>
            <a:noFill/>
          </a:ln>
        </p:spPr>
        <p:txBody>
          <a:bodyPr spcFirstLastPara="1" wrap="square" lIns="91425" tIns="45700" rIns="91425" bIns="45700" anchor="ctr" anchorCtr="0"/>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22" name="Google Shape;122;p6"/>
          <p:cNvSpPr txBox="1">
            <a:spLocks noGrp="1"/>
          </p:cNvSpPr>
          <p:nvPr>
            <p:ph type="sldNum" idx="12"/>
          </p:nvPr>
        </p:nvSpPr>
        <p:spPr>
          <a:xfrm>
            <a:off x="4649096" y="224491"/>
            <a:ext cx="1332156" cy="365125"/>
          </a:xfrm>
          <a:prstGeom prst="rect">
            <a:avLst/>
          </a:prstGeom>
          <a:noFill/>
          <a:ln>
            <a:noFill/>
          </a:ln>
        </p:spPr>
        <p:txBody>
          <a:bodyPr spcFirstLastPara="1" wrap="square" lIns="91425" tIns="45700" rIns="91425" bIns="45700" anchor="ctr" anchorCtr="0">
            <a:noAutofit/>
          </a:bodyPr>
          <a:lstStyle>
            <a:lvl1pPr marL="0" lvl="0" indent="0" algn="l">
              <a:spcBef>
                <a:spcPts val="0"/>
              </a:spcBef>
              <a:buNone/>
              <a:defRPr/>
            </a:lvl1pPr>
            <a:lvl2pPr marL="0" lvl="1" indent="0" algn="l">
              <a:spcBef>
                <a:spcPts val="0"/>
              </a:spcBef>
              <a:buNone/>
              <a:defRPr/>
            </a:lvl2pPr>
            <a:lvl3pPr marL="0" lvl="2" indent="0" algn="l">
              <a:spcBef>
                <a:spcPts val="0"/>
              </a:spcBef>
              <a:buNone/>
              <a:defRPr/>
            </a:lvl3pPr>
            <a:lvl4pPr marL="0" lvl="3" indent="0" algn="l">
              <a:spcBef>
                <a:spcPts val="0"/>
              </a:spcBef>
              <a:buNone/>
              <a:defRPr/>
            </a:lvl4pPr>
            <a:lvl5pPr marL="0" lvl="4" indent="0" algn="l">
              <a:spcBef>
                <a:spcPts val="0"/>
              </a:spcBef>
              <a:buNone/>
              <a:defRPr/>
            </a:lvl5pPr>
            <a:lvl6pPr marL="0" lvl="5" indent="0" algn="l">
              <a:spcBef>
                <a:spcPts val="0"/>
              </a:spcBef>
              <a:buNone/>
              <a:defRPr/>
            </a:lvl6pPr>
            <a:lvl7pPr marL="0" lvl="6" indent="0" algn="l">
              <a:spcBef>
                <a:spcPts val="0"/>
              </a:spcBef>
              <a:buNone/>
              <a:defRPr/>
            </a:lvl7pPr>
            <a:lvl8pPr marL="0" lvl="7" indent="0" algn="l">
              <a:spcBef>
                <a:spcPts val="0"/>
              </a:spcBef>
              <a:buNone/>
              <a:defRPr/>
            </a:lvl8pPr>
            <a:lvl9pPr marL="0" lvl="8" indent="0" algn="l">
              <a:spcBef>
                <a:spcPts val="0"/>
              </a:spcBef>
              <a:buNone/>
              <a:defRPr/>
            </a:lvl9pPr>
          </a:lstStyle>
          <a:p>
            <a:pPr marL="0" lvl="0" indent="0" algn="l" rtl="0">
              <a:spcBef>
                <a:spcPts val="0"/>
              </a:spcBef>
              <a:spcAft>
                <a:spcPts val="0"/>
              </a:spcAft>
              <a:buNone/>
            </a:pPr>
            <a:fld id="{00000000-1234-1234-1234-123412341234}" type="slidenum">
              <a:rPr lang="en-US"/>
              <a:pPr marL="0" lvl="0" indent="0" algn="l" rtl="0">
                <a:spcBef>
                  <a:spcPts val="0"/>
                </a:spcBef>
                <a:spcAft>
                  <a:spcPts val="0"/>
                </a:spcAft>
                <a:buNone/>
              </a:pPr>
              <a:t>‹#›</a:t>
            </a:fld>
            <a:endParaRPr/>
          </a:p>
        </p:txBody>
      </p:sp>
      <p:sp>
        <p:nvSpPr>
          <p:cNvPr id="123" name="Google Shape;123;p6"/>
          <p:cNvSpPr txBox="1">
            <a:spLocks noGrp="1"/>
          </p:cNvSpPr>
          <p:nvPr>
            <p:ph type="body" idx="1"/>
          </p:nvPr>
        </p:nvSpPr>
        <p:spPr>
          <a:xfrm>
            <a:off x="1042416" y="2313432"/>
            <a:ext cx="3419856" cy="3493008"/>
          </a:xfrm>
          <a:prstGeom prst="rect">
            <a:avLst/>
          </a:prstGeom>
          <a:noFill/>
          <a:ln>
            <a:noFill/>
          </a:ln>
        </p:spPr>
        <p:txBody>
          <a:bodyPr spcFirstLastPara="1" wrap="square" lIns="91425" tIns="45700" rIns="91425" bIns="45700" anchor="t" anchorCtr="0"/>
          <a:lstStyle>
            <a:lvl1pPr marL="457200" lvl="0" indent="-315468" algn="l">
              <a:spcBef>
                <a:spcPts val="360"/>
              </a:spcBef>
              <a:spcAft>
                <a:spcPts val="0"/>
              </a:spcAft>
              <a:buSzPts val="1368"/>
              <a:buChar char="○"/>
              <a:defRPr/>
            </a:lvl1pPr>
            <a:lvl2pPr marL="914400" lvl="1" indent="-315468" algn="l">
              <a:spcBef>
                <a:spcPts val="360"/>
              </a:spcBef>
              <a:spcAft>
                <a:spcPts val="0"/>
              </a:spcAft>
              <a:buSzPts val="1368"/>
              <a:buChar char="○"/>
              <a:defRPr/>
            </a:lvl2pPr>
            <a:lvl3pPr marL="1371600" lvl="2" indent="-315467" algn="l">
              <a:spcBef>
                <a:spcPts val="360"/>
              </a:spcBef>
              <a:spcAft>
                <a:spcPts val="0"/>
              </a:spcAft>
              <a:buSzPts val="1368"/>
              <a:buChar char="○"/>
              <a:defRPr/>
            </a:lvl3pPr>
            <a:lvl4pPr marL="1828800" lvl="3" indent="-315467" algn="l">
              <a:spcBef>
                <a:spcPts val="360"/>
              </a:spcBef>
              <a:spcAft>
                <a:spcPts val="0"/>
              </a:spcAft>
              <a:buSzPts val="1368"/>
              <a:buChar char="○"/>
              <a:defRPr/>
            </a:lvl4pPr>
            <a:lvl5pPr marL="2286000" lvl="4" indent="-315467" algn="l">
              <a:spcBef>
                <a:spcPts val="360"/>
              </a:spcBef>
              <a:spcAft>
                <a:spcPts val="0"/>
              </a:spcAft>
              <a:buSzPts val="1368"/>
              <a:buChar char="○"/>
              <a:defRPr/>
            </a:lvl5pPr>
            <a:lvl6pPr marL="2743200" lvl="5" indent="-315467" algn="l">
              <a:spcBef>
                <a:spcPts val="360"/>
              </a:spcBef>
              <a:spcAft>
                <a:spcPts val="0"/>
              </a:spcAft>
              <a:buSzPts val="1368"/>
              <a:buChar char="○"/>
              <a:defRPr/>
            </a:lvl6pPr>
            <a:lvl7pPr marL="3200400" lvl="6" indent="-315467" algn="l">
              <a:spcBef>
                <a:spcPts val="360"/>
              </a:spcBef>
              <a:spcAft>
                <a:spcPts val="0"/>
              </a:spcAft>
              <a:buSzPts val="1368"/>
              <a:buChar char="○"/>
              <a:defRPr/>
            </a:lvl7pPr>
            <a:lvl8pPr marL="3657600" lvl="7" indent="-315467" algn="l">
              <a:spcBef>
                <a:spcPts val="360"/>
              </a:spcBef>
              <a:spcAft>
                <a:spcPts val="0"/>
              </a:spcAft>
              <a:buSzPts val="1368"/>
              <a:buChar char="○"/>
              <a:defRPr/>
            </a:lvl8pPr>
            <a:lvl9pPr marL="4114800" lvl="8" indent="-315467" algn="l">
              <a:spcBef>
                <a:spcPts val="360"/>
              </a:spcBef>
              <a:spcAft>
                <a:spcPts val="0"/>
              </a:spcAft>
              <a:buSzPts val="1368"/>
              <a:buChar char="○"/>
              <a:defRPr/>
            </a:lvl9pPr>
          </a:lstStyle>
          <a:p>
            <a:endParaRPr/>
          </a:p>
        </p:txBody>
      </p:sp>
      <p:sp>
        <p:nvSpPr>
          <p:cNvPr id="124" name="Google Shape;124;p6"/>
          <p:cNvSpPr txBox="1">
            <a:spLocks noGrp="1"/>
          </p:cNvSpPr>
          <p:nvPr>
            <p:ph type="body" idx="2"/>
          </p:nvPr>
        </p:nvSpPr>
        <p:spPr>
          <a:xfrm>
            <a:off x="4645152" y="2313431"/>
            <a:ext cx="3419856" cy="3493008"/>
          </a:xfrm>
          <a:prstGeom prst="rect">
            <a:avLst/>
          </a:prstGeom>
          <a:noFill/>
          <a:ln>
            <a:noFill/>
          </a:ln>
        </p:spPr>
        <p:txBody>
          <a:bodyPr spcFirstLastPara="1" wrap="square" lIns="91425" tIns="45700" rIns="91425" bIns="45700" anchor="t" anchorCtr="0"/>
          <a:lstStyle>
            <a:lvl1pPr marL="457200" lvl="0" indent="-315468" algn="l">
              <a:spcBef>
                <a:spcPts val="360"/>
              </a:spcBef>
              <a:spcAft>
                <a:spcPts val="0"/>
              </a:spcAft>
              <a:buSzPts val="1368"/>
              <a:buChar char="○"/>
              <a:defRPr/>
            </a:lvl1pPr>
            <a:lvl2pPr marL="914400" lvl="1" indent="-315468" algn="l">
              <a:spcBef>
                <a:spcPts val="360"/>
              </a:spcBef>
              <a:spcAft>
                <a:spcPts val="0"/>
              </a:spcAft>
              <a:buSzPts val="1368"/>
              <a:buChar char="○"/>
              <a:defRPr/>
            </a:lvl2pPr>
            <a:lvl3pPr marL="1371600" lvl="2" indent="-315467" algn="l">
              <a:spcBef>
                <a:spcPts val="360"/>
              </a:spcBef>
              <a:spcAft>
                <a:spcPts val="0"/>
              </a:spcAft>
              <a:buSzPts val="1368"/>
              <a:buChar char="○"/>
              <a:defRPr/>
            </a:lvl3pPr>
            <a:lvl4pPr marL="1828800" lvl="3" indent="-315467" algn="l">
              <a:spcBef>
                <a:spcPts val="360"/>
              </a:spcBef>
              <a:spcAft>
                <a:spcPts val="0"/>
              </a:spcAft>
              <a:buSzPts val="1368"/>
              <a:buChar char="○"/>
              <a:defRPr/>
            </a:lvl4pPr>
            <a:lvl5pPr marL="2286000" lvl="4" indent="-315467" algn="l">
              <a:spcBef>
                <a:spcPts val="360"/>
              </a:spcBef>
              <a:spcAft>
                <a:spcPts val="0"/>
              </a:spcAft>
              <a:buSzPts val="1368"/>
              <a:buChar char="○"/>
              <a:defRPr/>
            </a:lvl5pPr>
            <a:lvl6pPr marL="2743200" lvl="5" indent="-315467" algn="l">
              <a:spcBef>
                <a:spcPts val="360"/>
              </a:spcBef>
              <a:spcAft>
                <a:spcPts val="0"/>
              </a:spcAft>
              <a:buSzPts val="1368"/>
              <a:buChar char="○"/>
              <a:defRPr/>
            </a:lvl6pPr>
            <a:lvl7pPr marL="3200400" lvl="6" indent="-315467" algn="l">
              <a:spcBef>
                <a:spcPts val="360"/>
              </a:spcBef>
              <a:spcAft>
                <a:spcPts val="0"/>
              </a:spcAft>
              <a:buSzPts val="1368"/>
              <a:buChar char="○"/>
              <a:defRPr/>
            </a:lvl7pPr>
            <a:lvl8pPr marL="3657600" lvl="7" indent="-315467" algn="l">
              <a:spcBef>
                <a:spcPts val="360"/>
              </a:spcBef>
              <a:spcAft>
                <a:spcPts val="0"/>
              </a:spcAft>
              <a:buSzPts val="1368"/>
              <a:buChar char="○"/>
              <a:defRPr/>
            </a:lvl8pPr>
            <a:lvl9pPr marL="4114800" lvl="8" indent="-315467" algn="l">
              <a:spcBef>
                <a:spcPts val="360"/>
              </a:spcBef>
              <a:spcAft>
                <a:spcPts val="0"/>
              </a:spcAft>
              <a:buSzPts val="1368"/>
              <a:buChar char="○"/>
              <a:defRPr/>
            </a:lvl9pPr>
          </a:lstStyle>
          <a:p>
            <a:endParaRPr/>
          </a:p>
        </p:txBody>
      </p:sp>
    </p:spTree>
  </p:cSld>
  <p:clrMapOvr>
    <a:masterClrMapping/>
  </p:clrMapOvr>
  <p:transition spd="slow">
    <p:push/>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Comparison" type="twoTxTwoObj">
  <p:cSld name="TWO_OBJECTS_WITH_TEXT">
    <p:spTree>
      <p:nvGrpSpPr>
        <p:cNvPr id="1" name="Shape 125"/>
        <p:cNvGrpSpPr/>
        <p:nvPr/>
      </p:nvGrpSpPr>
      <p:grpSpPr>
        <a:xfrm>
          <a:off x="0" y="0"/>
          <a:ext cx="0" cy="0"/>
          <a:chOff x="0" y="0"/>
          <a:chExt cx="0" cy="0"/>
        </a:xfrm>
      </p:grpSpPr>
      <p:sp>
        <p:nvSpPr>
          <p:cNvPr id="126" name="Google Shape;126;p7"/>
          <p:cNvSpPr txBox="1">
            <a:spLocks noGrp="1"/>
          </p:cNvSpPr>
          <p:nvPr>
            <p:ph type="title"/>
          </p:nvPr>
        </p:nvSpPr>
        <p:spPr>
          <a:xfrm>
            <a:off x="1043490" y="1027664"/>
            <a:ext cx="7024744" cy="1143000"/>
          </a:xfrm>
          <a:prstGeom prst="rect">
            <a:avLst/>
          </a:prstGeom>
          <a:noFill/>
          <a:ln>
            <a:noFill/>
          </a:ln>
        </p:spPr>
        <p:txBody>
          <a:bodyPr spcFirstLastPara="1" wrap="square" lIns="91425" tIns="45700" rIns="91425" bIns="45700" anchor="b" anchorCtr="0"/>
          <a:lstStyle>
            <a:lvl1pPr lvl="0" algn="l">
              <a:spcBef>
                <a:spcPts val="0"/>
              </a:spcBef>
              <a:spcAft>
                <a:spcPts val="0"/>
              </a:spcAft>
              <a:buClr>
                <a:schemeClr val="accent1"/>
              </a:buClr>
              <a:buSzPts val="4000"/>
              <a:buFont typeface="Pacifico"/>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27" name="Google Shape;127;p7"/>
          <p:cNvSpPr txBox="1">
            <a:spLocks noGrp="1"/>
          </p:cNvSpPr>
          <p:nvPr>
            <p:ph type="body" idx="1"/>
          </p:nvPr>
        </p:nvSpPr>
        <p:spPr>
          <a:xfrm>
            <a:off x="1412111" y="2316009"/>
            <a:ext cx="3057148" cy="639762"/>
          </a:xfrm>
          <a:prstGeom prst="rect">
            <a:avLst/>
          </a:prstGeom>
          <a:noFill/>
          <a:ln>
            <a:noFill/>
          </a:ln>
        </p:spPr>
        <p:txBody>
          <a:bodyPr spcFirstLastPara="1" wrap="square" lIns="91425" tIns="45700" rIns="91425" bIns="45700" anchor="b" anchorCtr="0"/>
          <a:lstStyle>
            <a:lvl1pPr marL="457200" lvl="0" indent="-228600" algn="l">
              <a:spcBef>
                <a:spcPts val="480"/>
              </a:spcBef>
              <a:spcAft>
                <a:spcPts val="0"/>
              </a:spcAft>
              <a:buSzPts val="1824"/>
              <a:buNone/>
              <a:defRPr sz="2400" b="1">
                <a:solidFill>
                  <a:schemeClr val="accent1"/>
                </a:solidFill>
              </a:defRPr>
            </a:lvl1pPr>
            <a:lvl2pPr marL="914400" lvl="1" indent="-228600" algn="l">
              <a:spcBef>
                <a:spcPts val="400"/>
              </a:spcBef>
              <a:spcAft>
                <a:spcPts val="0"/>
              </a:spcAft>
              <a:buSzPts val="1520"/>
              <a:buNone/>
              <a:defRPr sz="2000" b="1"/>
            </a:lvl2pPr>
            <a:lvl3pPr marL="1371600" lvl="2" indent="-228600" algn="l">
              <a:spcBef>
                <a:spcPts val="360"/>
              </a:spcBef>
              <a:spcAft>
                <a:spcPts val="0"/>
              </a:spcAft>
              <a:buSzPts val="1368"/>
              <a:buNone/>
              <a:defRPr sz="1800" b="1"/>
            </a:lvl3pPr>
            <a:lvl4pPr marL="1828800" lvl="3" indent="-228600" algn="l">
              <a:spcBef>
                <a:spcPts val="320"/>
              </a:spcBef>
              <a:spcAft>
                <a:spcPts val="0"/>
              </a:spcAft>
              <a:buSzPts val="1216"/>
              <a:buNone/>
              <a:defRPr sz="1600" b="1"/>
            </a:lvl4pPr>
            <a:lvl5pPr marL="2286000" lvl="4" indent="-228600" algn="l">
              <a:spcBef>
                <a:spcPts val="320"/>
              </a:spcBef>
              <a:spcAft>
                <a:spcPts val="0"/>
              </a:spcAft>
              <a:buSzPts val="1216"/>
              <a:buNone/>
              <a:defRPr sz="1600" b="1"/>
            </a:lvl5pPr>
            <a:lvl6pPr marL="2743200" lvl="5" indent="-228600" algn="l">
              <a:spcBef>
                <a:spcPts val="320"/>
              </a:spcBef>
              <a:spcAft>
                <a:spcPts val="0"/>
              </a:spcAft>
              <a:buSzPts val="1216"/>
              <a:buNone/>
              <a:defRPr sz="1600" b="1"/>
            </a:lvl6pPr>
            <a:lvl7pPr marL="3200400" lvl="6" indent="-228600" algn="l">
              <a:spcBef>
                <a:spcPts val="320"/>
              </a:spcBef>
              <a:spcAft>
                <a:spcPts val="0"/>
              </a:spcAft>
              <a:buSzPts val="1216"/>
              <a:buNone/>
              <a:defRPr sz="1600" b="1"/>
            </a:lvl7pPr>
            <a:lvl8pPr marL="3657600" lvl="7" indent="-228600" algn="l">
              <a:spcBef>
                <a:spcPts val="320"/>
              </a:spcBef>
              <a:spcAft>
                <a:spcPts val="0"/>
              </a:spcAft>
              <a:buSzPts val="1216"/>
              <a:buNone/>
              <a:defRPr sz="1600" b="1"/>
            </a:lvl8pPr>
            <a:lvl9pPr marL="4114800" lvl="8" indent="-228600" algn="l">
              <a:spcBef>
                <a:spcPts val="320"/>
              </a:spcBef>
              <a:spcAft>
                <a:spcPts val="0"/>
              </a:spcAft>
              <a:buSzPts val="1216"/>
              <a:buNone/>
              <a:defRPr sz="1600" b="1"/>
            </a:lvl9pPr>
          </a:lstStyle>
          <a:p>
            <a:endParaRPr/>
          </a:p>
        </p:txBody>
      </p:sp>
      <p:sp>
        <p:nvSpPr>
          <p:cNvPr id="128" name="Google Shape;128;p7"/>
          <p:cNvSpPr txBox="1">
            <a:spLocks noGrp="1"/>
          </p:cNvSpPr>
          <p:nvPr>
            <p:ph type="body" idx="2"/>
          </p:nvPr>
        </p:nvSpPr>
        <p:spPr>
          <a:xfrm>
            <a:off x="1041721" y="2974694"/>
            <a:ext cx="3419856" cy="2835797"/>
          </a:xfrm>
          <a:prstGeom prst="rect">
            <a:avLst/>
          </a:prstGeom>
          <a:noFill/>
          <a:ln>
            <a:noFill/>
          </a:ln>
        </p:spPr>
        <p:txBody>
          <a:bodyPr spcFirstLastPara="1" wrap="square" lIns="91425" tIns="45700" rIns="91425" bIns="45700" anchor="t" anchorCtr="0"/>
          <a:lstStyle>
            <a:lvl1pPr marL="457200" lvl="0" indent="-344424" algn="l">
              <a:spcBef>
                <a:spcPts val="480"/>
              </a:spcBef>
              <a:spcAft>
                <a:spcPts val="0"/>
              </a:spcAft>
              <a:buSzPts val="1824"/>
              <a:buChar char="○"/>
              <a:defRPr sz="2400"/>
            </a:lvl1pPr>
            <a:lvl2pPr marL="914400" lvl="1" indent="-325119" algn="l">
              <a:spcBef>
                <a:spcPts val="400"/>
              </a:spcBef>
              <a:spcAft>
                <a:spcPts val="0"/>
              </a:spcAft>
              <a:buSzPts val="1520"/>
              <a:buChar char="○"/>
              <a:defRPr sz="2000"/>
            </a:lvl2pPr>
            <a:lvl3pPr marL="1371600" lvl="2" indent="-315467" algn="l">
              <a:spcBef>
                <a:spcPts val="360"/>
              </a:spcBef>
              <a:spcAft>
                <a:spcPts val="0"/>
              </a:spcAft>
              <a:buSzPts val="1368"/>
              <a:buChar char="○"/>
              <a:defRPr sz="1800"/>
            </a:lvl3pPr>
            <a:lvl4pPr marL="1828800" lvl="3" indent="-305816" algn="l">
              <a:spcBef>
                <a:spcPts val="320"/>
              </a:spcBef>
              <a:spcAft>
                <a:spcPts val="0"/>
              </a:spcAft>
              <a:buSzPts val="1216"/>
              <a:buChar char="○"/>
              <a:defRPr sz="1600"/>
            </a:lvl4pPr>
            <a:lvl5pPr marL="2286000" lvl="4" indent="-305816" algn="l">
              <a:spcBef>
                <a:spcPts val="320"/>
              </a:spcBef>
              <a:spcAft>
                <a:spcPts val="0"/>
              </a:spcAft>
              <a:buSzPts val="1216"/>
              <a:buChar char="○"/>
              <a:defRPr sz="1600"/>
            </a:lvl5pPr>
            <a:lvl6pPr marL="2743200" lvl="5" indent="-305816" algn="l">
              <a:spcBef>
                <a:spcPts val="320"/>
              </a:spcBef>
              <a:spcAft>
                <a:spcPts val="0"/>
              </a:spcAft>
              <a:buSzPts val="1216"/>
              <a:buChar char="○"/>
              <a:defRPr sz="1600"/>
            </a:lvl6pPr>
            <a:lvl7pPr marL="3200400" lvl="6" indent="-305816" algn="l">
              <a:spcBef>
                <a:spcPts val="320"/>
              </a:spcBef>
              <a:spcAft>
                <a:spcPts val="0"/>
              </a:spcAft>
              <a:buSzPts val="1216"/>
              <a:buChar char="○"/>
              <a:defRPr sz="1600"/>
            </a:lvl7pPr>
            <a:lvl8pPr marL="3657600" lvl="7" indent="-305815" algn="l">
              <a:spcBef>
                <a:spcPts val="320"/>
              </a:spcBef>
              <a:spcAft>
                <a:spcPts val="0"/>
              </a:spcAft>
              <a:buSzPts val="1216"/>
              <a:buChar char="○"/>
              <a:defRPr sz="1600"/>
            </a:lvl8pPr>
            <a:lvl9pPr marL="4114800" lvl="8" indent="-305815" algn="l">
              <a:spcBef>
                <a:spcPts val="320"/>
              </a:spcBef>
              <a:spcAft>
                <a:spcPts val="0"/>
              </a:spcAft>
              <a:buSzPts val="1216"/>
              <a:buChar char="○"/>
              <a:defRPr sz="1600"/>
            </a:lvl9pPr>
          </a:lstStyle>
          <a:p>
            <a:endParaRPr/>
          </a:p>
        </p:txBody>
      </p:sp>
      <p:sp>
        <p:nvSpPr>
          <p:cNvPr id="129" name="Google Shape;129;p7"/>
          <p:cNvSpPr txBox="1">
            <a:spLocks noGrp="1"/>
          </p:cNvSpPr>
          <p:nvPr>
            <p:ph type="body" idx="3"/>
          </p:nvPr>
        </p:nvSpPr>
        <p:spPr>
          <a:xfrm>
            <a:off x="5011837" y="2316010"/>
            <a:ext cx="3055717" cy="639762"/>
          </a:xfrm>
          <a:prstGeom prst="rect">
            <a:avLst/>
          </a:prstGeom>
          <a:noFill/>
          <a:ln>
            <a:noFill/>
          </a:ln>
        </p:spPr>
        <p:txBody>
          <a:bodyPr spcFirstLastPara="1" wrap="square" lIns="91425" tIns="45700" rIns="91425" bIns="45700" anchor="b" anchorCtr="0"/>
          <a:lstStyle>
            <a:lvl1pPr marL="457200" lvl="0" indent="-228600" algn="l">
              <a:spcBef>
                <a:spcPts val="480"/>
              </a:spcBef>
              <a:spcAft>
                <a:spcPts val="0"/>
              </a:spcAft>
              <a:buSzPts val="1824"/>
              <a:buNone/>
              <a:defRPr sz="2400" b="1">
                <a:solidFill>
                  <a:schemeClr val="accent1"/>
                </a:solidFill>
              </a:defRPr>
            </a:lvl1pPr>
            <a:lvl2pPr marL="914400" lvl="1" indent="-228600" algn="l">
              <a:spcBef>
                <a:spcPts val="400"/>
              </a:spcBef>
              <a:spcAft>
                <a:spcPts val="0"/>
              </a:spcAft>
              <a:buSzPts val="1520"/>
              <a:buNone/>
              <a:defRPr sz="2000" b="1"/>
            </a:lvl2pPr>
            <a:lvl3pPr marL="1371600" lvl="2" indent="-228600" algn="l">
              <a:spcBef>
                <a:spcPts val="360"/>
              </a:spcBef>
              <a:spcAft>
                <a:spcPts val="0"/>
              </a:spcAft>
              <a:buSzPts val="1368"/>
              <a:buNone/>
              <a:defRPr sz="1800" b="1"/>
            </a:lvl3pPr>
            <a:lvl4pPr marL="1828800" lvl="3" indent="-228600" algn="l">
              <a:spcBef>
                <a:spcPts val="320"/>
              </a:spcBef>
              <a:spcAft>
                <a:spcPts val="0"/>
              </a:spcAft>
              <a:buSzPts val="1216"/>
              <a:buNone/>
              <a:defRPr sz="1600" b="1"/>
            </a:lvl4pPr>
            <a:lvl5pPr marL="2286000" lvl="4" indent="-228600" algn="l">
              <a:spcBef>
                <a:spcPts val="320"/>
              </a:spcBef>
              <a:spcAft>
                <a:spcPts val="0"/>
              </a:spcAft>
              <a:buSzPts val="1216"/>
              <a:buNone/>
              <a:defRPr sz="1600" b="1"/>
            </a:lvl5pPr>
            <a:lvl6pPr marL="2743200" lvl="5" indent="-228600" algn="l">
              <a:spcBef>
                <a:spcPts val="320"/>
              </a:spcBef>
              <a:spcAft>
                <a:spcPts val="0"/>
              </a:spcAft>
              <a:buSzPts val="1216"/>
              <a:buNone/>
              <a:defRPr sz="1600" b="1"/>
            </a:lvl6pPr>
            <a:lvl7pPr marL="3200400" lvl="6" indent="-228600" algn="l">
              <a:spcBef>
                <a:spcPts val="320"/>
              </a:spcBef>
              <a:spcAft>
                <a:spcPts val="0"/>
              </a:spcAft>
              <a:buSzPts val="1216"/>
              <a:buNone/>
              <a:defRPr sz="1600" b="1"/>
            </a:lvl7pPr>
            <a:lvl8pPr marL="3657600" lvl="7" indent="-228600" algn="l">
              <a:spcBef>
                <a:spcPts val="320"/>
              </a:spcBef>
              <a:spcAft>
                <a:spcPts val="0"/>
              </a:spcAft>
              <a:buSzPts val="1216"/>
              <a:buNone/>
              <a:defRPr sz="1600" b="1"/>
            </a:lvl8pPr>
            <a:lvl9pPr marL="4114800" lvl="8" indent="-228600" algn="l">
              <a:spcBef>
                <a:spcPts val="320"/>
              </a:spcBef>
              <a:spcAft>
                <a:spcPts val="0"/>
              </a:spcAft>
              <a:buSzPts val="1216"/>
              <a:buNone/>
              <a:defRPr sz="1600" b="1"/>
            </a:lvl9pPr>
          </a:lstStyle>
          <a:p>
            <a:endParaRPr/>
          </a:p>
        </p:txBody>
      </p:sp>
      <p:sp>
        <p:nvSpPr>
          <p:cNvPr id="130" name="Google Shape;130;p7"/>
          <p:cNvSpPr txBox="1">
            <a:spLocks noGrp="1"/>
          </p:cNvSpPr>
          <p:nvPr>
            <p:ph type="body" idx="4"/>
          </p:nvPr>
        </p:nvSpPr>
        <p:spPr>
          <a:xfrm>
            <a:off x="4645152" y="2974694"/>
            <a:ext cx="3419856" cy="2835797"/>
          </a:xfrm>
          <a:prstGeom prst="rect">
            <a:avLst/>
          </a:prstGeom>
          <a:noFill/>
          <a:ln>
            <a:noFill/>
          </a:ln>
        </p:spPr>
        <p:txBody>
          <a:bodyPr spcFirstLastPara="1" wrap="square" lIns="91425" tIns="45700" rIns="91425" bIns="45700" anchor="t" anchorCtr="0"/>
          <a:lstStyle>
            <a:lvl1pPr marL="457200" lvl="0" indent="-344424" algn="l">
              <a:spcBef>
                <a:spcPts val="480"/>
              </a:spcBef>
              <a:spcAft>
                <a:spcPts val="0"/>
              </a:spcAft>
              <a:buSzPts val="1824"/>
              <a:buChar char="○"/>
              <a:defRPr sz="2400"/>
            </a:lvl1pPr>
            <a:lvl2pPr marL="914400" lvl="1" indent="-325119" algn="l">
              <a:spcBef>
                <a:spcPts val="400"/>
              </a:spcBef>
              <a:spcAft>
                <a:spcPts val="0"/>
              </a:spcAft>
              <a:buSzPts val="1520"/>
              <a:buChar char="○"/>
              <a:defRPr sz="2000"/>
            </a:lvl2pPr>
            <a:lvl3pPr marL="1371600" lvl="2" indent="-315467" algn="l">
              <a:spcBef>
                <a:spcPts val="360"/>
              </a:spcBef>
              <a:spcAft>
                <a:spcPts val="0"/>
              </a:spcAft>
              <a:buSzPts val="1368"/>
              <a:buChar char="○"/>
              <a:defRPr sz="1800"/>
            </a:lvl3pPr>
            <a:lvl4pPr marL="1828800" lvl="3" indent="-305816" algn="l">
              <a:spcBef>
                <a:spcPts val="320"/>
              </a:spcBef>
              <a:spcAft>
                <a:spcPts val="0"/>
              </a:spcAft>
              <a:buSzPts val="1216"/>
              <a:buChar char="○"/>
              <a:defRPr sz="1600"/>
            </a:lvl4pPr>
            <a:lvl5pPr marL="2286000" lvl="4" indent="-305816" algn="l">
              <a:spcBef>
                <a:spcPts val="320"/>
              </a:spcBef>
              <a:spcAft>
                <a:spcPts val="0"/>
              </a:spcAft>
              <a:buSzPts val="1216"/>
              <a:buChar char="○"/>
              <a:defRPr sz="1600"/>
            </a:lvl5pPr>
            <a:lvl6pPr marL="2743200" lvl="5" indent="-305816" algn="l">
              <a:spcBef>
                <a:spcPts val="320"/>
              </a:spcBef>
              <a:spcAft>
                <a:spcPts val="0"/>
              </a:spcAft>
              <a:buSzPts val="1216"/>
              <a:buChar char="○"/>
              <a:defRPr sz="1600"/>
            </a:lvl6pPr>
            <a:lvl7pPr marL="3200400" lvl="6" indent="-305816" algn="l">
              <a:spcBef>
                <a:spcPts val="320"/>
              </a:spcBef>
              <a:spcAft>
                <a:spcPts val="0"/>
              </a:spcAft>
              <a:buSzPts val="1216"/>
              <a:buChar char="○"/>
              <a:defRPr sz="1600"/>
            </a:lvl7pPr>
            <a:lvl8pPr marL="3657600" lvl="7" indent="-305815" algn="l">
              <a:spcBef>
                <a:spcPts val="320"/>
              </a:spcBef>
              <a:spcAft>
                <a:spcPts val="0"/>
              </a:spcAft>
              <a:buSzPts val="1216"/>
              <a:buChar char="○"/>
              <a:defRPr sz="1600"/>
            </a:lvl8pPr>
            <a:lvl9pPr marL="4114800" lvl="8" indent="-305815" algn="l">
              <a:spcBef>
                <a:spcPts val="320"/>
              </a:spcBef>
              <a:spcAft>
                <a:spcPts val="0"/>
              </a:spcAft>
              <a:buSzPts val="1216"/>
              <a:buChar char="○"/>
              <a:defRPr sz="1600"/>
            </a:lvl9pPr>
          </a:lstStyle>
          <a:p>
            <a:endParaRPr/>
          </a:p>
        </p:txBody>
      </p:sp>
      <p:sp>
        <p:nvSpPr>
          <p:cNvPr id="131" name="Google Shape;131;p7"/>
          <p:cNvSpPr txBox="1">
            <a:spLocks noGrp="1"/>
          </p:cNvSpPr>
          <p:nvPr>
            <p:ph type="dt" idx="10"/>
          </p:nvPr>
        </p:nvSpPr>
        <p:spPr>
          <a:xfrm>
            <a:off x="5997388" y="224492"/>
            <a:ext cx="2133600" cy="365125"/>
          </a:xfrm>
          <a:prstGeom prst="rect">
            <a:avLst/>
          </a:prstGeom>
          <a:noFill/>
          <a:ln>
            <a:noFill/>
          </a:ln>
        </p:spPr>
        <p:txBody>
          <a:bodyPr spcFirstLastPara="1" wrap="square" lIns="91425" tIns="45700" rIns="91425" bIns="45700" anchor="ctr" anchorCtr="0"/>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32" name="Google Shape;132;p7"/>
          <p:cNvSpPr txBox="1">
            <a:spLocks noGrp="1"/>
          </p:cNvSpPr>
          <p:nvPr>
            <p:ph type="ftr" idx="11"/>
          </p:nvPr>
        </p:nvSpPr>
        <p:spPr>
          <a:xfrm>
            <a:off x="4641448" y="5852160"/>
            <a:ext cx="3502152" cy="365125"/>
          </a:xfrm>
          <a:prstGeom prst="rect">
            <a:avLst/>
          </a:prstGeom>
          <a:noFill/>
          <a:ln>
            <a:noFill/>
          </a:ln>
        </p:spPr>
        <p:txBody>
          <a:bodyPr spcFirstLastPara="1" wrap="square" lIns="91425" tIns="45700" rIns="91425" bIns="45700" anchor="ctr" anchorCtr="0"/>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33" name="Google Shape;133;p7"/>
          <p:cNvSpPr txBox="1">
            <a:spLocks noGrp="1"/>
          </p:cNvSpPr>
          <p:nvPr>
            <p:ph type="sldNum" idx="12"/>
          </p:nvPr>
        </p:nvSpPr>
        <p:spPr>
          <a:xfrm>
            <a:off x="4649096" y="224491"/>
            <a:ext cx="1332156" cy="365125"/>
          </a:xfrm>
          <a:prstGeom prst="rect">
            <a:avLst/>
          </a:prstGeom>
          <a:noFill/>
          <a:ln>
            <a:noFill/>
          </a:ln>
        </p:spPr>
        <p:txBody>
          <a:bodyPr spcFirstLastPara="1" wrap="square" lIns="91425" tIns="45700" rIns="91425" bIns="45700" anchor="ctr" anchorCtr="0">
            <a:noAutofit/>
          </a:bodyPr>
          <a:lstStyle>
            <a:lvl1pPr marL="0" lvl="0" indent="0" algn="l">
              <a:spcBef>
                <a:spcPts val="0"/>
              </a:spcBef>
              <a:buNone/>
              <a:defRPr/>
            </a:lvl1pPr>
            <a:lvl2pPr marL="0" lvl="1" indent="0" algn="l">
              <a:spcBef>
                <a:spcPts val="0"/>
              </a:spcBef>
              <a:buNone/>
              <a:defRPr/>
            </a:lvl2pPr>
            <a:lvl3pPr marL="0" lvl="2" indent="0" algn="l">
              <a:spcBef>
                <a:spcPts val="0"/>
              </a:spcBef>
              <a:buNone/>
              <a:defRPr/>
            </a:lvl3pPr>
            <a:lvl4pPr marL="0" lvl="3" indent="0" algn="l">
              <a:spcBef>
                <a:spcPts val="0"/>
              </a:spcBef>
              <a:buNone/>
              <a:defRPr/>
            </a:lvl4pPr>
            <a:lvl5pPr marL="0" lvl="4" indent="0" algn="l">
              <a:spcBef>
                <a:spcPts val="0"/>
              </a:spcBef>
              <a:buNone/>
              <a:defRPr/>
            </a:lvl5pPr>
            <a:lvl6pPr marL="0" lvl="5" indent="0" algn="l">
              <a:spcBef>
                <a:spcPts val="0"/>
              </a:spcBef>
              <a:buNone/>
              <a:defRPr/>
            </a:lvl6pPr>
            <a:lvl7pPr marL="0" lvl="6" indent="0" algn="l">
              <a:spcBef>
                <a:spcPts val="0"/>
              </a:spcBef>
              <a:buNone/>
              <a:defRPr/>
            </a:lvl7pPr>
            <a:lvl8pPr marL="0" lvl="7" indent="0" algn="l">
              <a:spcBef>
                <a:spcPts val="0"/>
              </a:spcBef>
              <a:buNone/>
              <a:defRPr/>
            </a:lvl8pPr>
            <a:lvl9pPr marL="0" lvl="8" indent="0" algn="l">
              <a:spcBef>
                <a:spcPts val="0"/>
              </a:spcBef>
              <a:buNone/>
              <a:defRPr/>
            </a:lvl9pPr>
          </a:lstStyle>
          <a:p>
            <a:pPr marL="0" lvl="0" indent="0" algn="l" rtl="0">
              <a:spcBef>
                <a:spcPts val="0"/>
              </a:spcBef>
              <a:spcAft>
                <a:spcPts val="0"/>
              </a:spcAft>
              <a:buNone/>
            </a:pPr>
            <a:fld id="{00000000-1234-1234-1234-123412341234}" type="slidenum">
              <a:rPr lang="en-US"/>
              <a:pPr marL="0" lvl="0" indent="0" algn="l" rtl="0">
                <a:spcBef>
                  <a:spcPts val="0"/>
                </a:spcBef>
                <a:spcAft>
                  <a:spcPts val="0"/>
                </a:spcAft>
                <a:buNone/>
              </a:pPr>
              <a:t>‹#›</a:t>
            </a:fld>
            <a:endParaRPr/>
          </a:p>
        </p:txBody>
      </p:sp>
    </p:spTree>
  </p:cSld>
  <p:clrMapOvr>
    <a:masterClrMapping/>
  </p:clrMapOvr>
  <p:transition spd="slow">
    <p:push/>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134"/>
        <p:cNvGrpSpPr/>
        <p:nvPr/>
      </p:nvGrpSpPr>
      <p:grpSpPr>
        <a:xfrm>
          <a:off x="0" y="0"/>
          <a:ext cx="0" cy="0"/>
          <a:chOff x="0" y="0"/>
          <a:chExt cx="0" cy="0"/>
        </a:xfrm>
      </p:grpSpPr>
      <p:sp>
        <p:nvSpPr>
          <p:cNvPr id="135" name="Google Shape;135;p8"/>
          <p:cNvSpPr txBox="1">
            <a:spLocks noGrp="1"/>
          </p:cNvSpPr>
          <p:nvPr>
            <p:ph type="title"/>
          </p:nvPr>
        </p:nvSpPr>
        <p:spPr>
          <a:xfrm>
            <a:off x="1043490" y="1027664"/>
            <a:ext cx="7024744" cy="1143000"/>
          </a:xfrm>
          <a:prstGeom prst="rect">
            <a:avLst/>
          </a:prstGeom>
          <a:noFill/>
          <a:ln>
            <a:noFill/>
          </a:ln>
        </p:spPr>
        <p:txBody>
          <a:bodyPr spcFirstLastPara="1" wrap="square" lIns="91425" tIns="45700" rIns="91425" bIns="45700" anchor="b" anchorCtr="0"/>
          <a:lstStyle>
            <a:lvl1pPr lvl="0" algn="l">
              <a:spcBef>
                <a:spcPts val="0"/>
              </a:spcBef>
              <a:spcAft>
                <a:spcPts val="0"/>
              </a:spcAft>
              <a:buClr>
                <a:schemeClr val="accent1"/>
              </a:buClr>
              <a:buSzPts val="18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36" name="Google Shape;136;p8"/>
          <p:cNvSpPr txBox="1">
            <a:spLocks noGrp="1"/>
          </p:cNvSpPr>
          <p:nvPr>
            <p:ph type="dt" idx="10"/>
          </p:nvPr>
        </p:nvSpPr>
        <p:spPr>
          <a:xfrm>
            <a:off x="5997388" y="224492"/>
            <a:ext cx="2133600" cy="365125"/>
          </a:xfrm>
          <a:prstGeom prst="rect">
            <a:avLst/>
          </a:prstGeom>
          <a:noFill/>
          <a:ln>
            <a:noFill/>
          </a:ln>
        </p:spPr>
        <p:txBody>
          <a:bodyPr spcFirstLastPara="1" wrap="square" lIns="91425" tIns="45700" rIns="91425" bIns="45700" anchor="ctr" anchorCtr="0"/>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37" name="Google Shape;137;p8"/>
          <p:cNvSpPr txBox="1">
            <a:spLocks noGrp="1"/>
          </p:cNvSpPr>
          <p:nvPr>
            <p:ph type="ftr" idx="11"/>
          </p:nvPr>
        </p:nvSpPr>
        <p:spPr>
          <a:xfrm>
            <a:off x="4641448" y="5852160"/>
            <a:ext cx="3502152" cy="365125"/>
          </a:xfrm>
          <a:prstGeom prst="rect">
            <a:avLst/>
          </a:prstGeom>
          <a:noFill/>
          <a:ln>
            <a:noFill/>
          </a:ln>
        </p:spPr>
        <p:txBody>
          <a:bodyPr spcFirstLastPara="1" wrap="square" lIns="91425" tIns="45700" rIns="91425" bIns="45700" anchor="ctr" anchorCtr="0"/>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38" name="Google Shape;138;p8"/>
          <p:cNvSpPr txBox="1">
            <a:spLocks noGrp="1"/>
          </p:cNvSpPr>
          <p:nvPr>
            <p:ph type="sldNum" idx="12"/>
          </p:nvPr>
        </p:nvSpPr>
        <p:spPr>
          <a:xfrm>
            <a:off x="4649096" y="224491"/>
            <a:ext cx="1332156" cy="365125"/>
          </a:xfrm>
          <a:prstGeom prst="rect">
            <a:avLst/>
          </a:prstGeom>
          <a:noFill/>
          <a:ln>
            <a:noFill/>
          </a:ln>
        </p:spPr>
        <p:txBody>
          <a:bodyPr spcFirstLastPara="1" wrap="square" lIns="91425" tIns="45700" rIns="91425" bIns="45700" anchor="ctr" anchorCtr="0">
            <a:noAutofit/>
          </a:bodyPr>
          <a:lstStyle>
            <a:lvl1pPr marL="0" lvl="0" indent="0" algn="l">
              <a:spcBef>
                <a:spcPts val="0"/>
              </a:spcBef>
              <a:buNone/>
              <a:defRPr/>
            </a:lvl1pPr>
            <a:lvl2pPr marL="0" lvl="1" indent="0" algn="l">
              <a:spcBef>
                <a:spcPts val="0"/>
              </a:spcBef>
              <a:buNone/>
              <a:defRPr/>
            </a:lvl2pPr>
            <a:lvl3pPr marL="0" lvl="2" indent="0" algn="l">
              <a:spcBef>
                <a:spcPts val="0"/>
              </a:spcBef>
              <a:buNone/>
              <a:defRPr/>
            </a:lvl3pPr>
            <a:lvl4pPr marL="0" lvl="3" indent="0" algn="l">
              <a:spcBef>
                <a:spcPts val="0"/>
              </a:spcBef>
              <a:buNone/>
              <a:defRPr/>
            </a:lvl4pPr>
            <a:lvl5pPr marL="0" lvl="4" indent="0" algn="l">
              <a:spcBef>
                <a:spcPts val="0"/>
              </a:spcBef>
              <a:buNone/>
              <a:defRPr/>
            </a:lvl5pPr>
            <a:lvl6pPr marL="0" lvl="5" indent="0" algn="l">
              <a:spcBef>
                <a:spcPts val="0"/>
              </a:spcBef>
              <a:buNone/>
              <a:defRPr/>
            </a:lvl6pPr>
            <a:lvl7pPr marL="0" lvl="6" indent="0" algn="l">
              <a:spcBef>
                <a:spcPts val="0"/>
              </a:spcBef>
              <a:buNone/>
              <a:defRPr/>
            </a:lvl7pPr>
            <a:lvl8pPr marL="0" lvl="7" indent="0" algn="l">
              <a:spcBef>
                <a:spcPts val="0"/>
              </a:spcBef>
              <a:buNone/>
              <a:defRPr/>
            </a:lvl8pPr>
            <a:lvl9pPr marL="0" lvl="8" indent="0" algn="l">
              <a:spcBef>
                <a:spcPts val="0"/>
              </a:spcBef>
              <a:buNone/>
              <a:defRPr/>
            </a:lvl9pPr>
          </a:lstStyle>
          <a:p>
            <a:pPr marL="0" lvl="0" indent="0" algn="l" rtl="0">
              <a:spcBef>
                <a:spcPts val="0"/>
              </a:spcBef>
              <a:spcAft>
                <a:spcPts val="0"/>
              </a:spcAft>
              <a:buNone/>
            </a:pPr>
            <a:fld id="{00000000-1234-1234-1234-123412341234}" type="slidenum">
              <a:rPr lang="en-US"/>
              <a:pPr marL="0" lvl="0" indent="0" algn="l" rtl="0">
                <a:spcBef>
                  <a:spcPts val="0"/>
                </a:spcBef>
                <a:spcAft>
                  <a:spcPts val="0"/>
                </a:spcAft>
                <a:buNone/>
              </a:pPr>
              <a:t>‹#›</a:t>
            </a:fld>
            <a:endParaRPr/>
          </a:p>
        </p:txBody>
      </p:sp>
    </p:spTree>
  </p:cSld>
  <p:clrMapOvr>
    <a:masterClrMapping/>
  </p:clrMapOvr>
  <p:transition spd="slow">
    <p:push/>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matchingName="Content with Caption" type="objTx">
  <p:cSld name="OBJECT_WITH_CAPTION_TEXT">
    <p:spTree>
      <p:nvGrpSpPr>
        <p:cNvPr id="1" name="Shape 139"/>
        <p:cNvGrpSpPr/>
        <p:nvPr/>
      </p:nvGrpSpPr>
      <p:grpSpPr>
        <a:xfrm>
          <a:off x="0" y="0"/>
          <a:ext cx="0" cy="0"/>
          <a:chOff x="0" y="0"/>
          <a:chExt cx="0" cy="0"/>
        </a:xfrm>
      </p:grpSpPr>
      <p:grpSp>
        <p:nvGrpSpPr>
          <p:cNvPr id="140" name="Google Shape;140;p9"/>
          <p:cNvGrpSpPr/>
          <p:nvPr/>
        </p:nvGrpSpPr>
        <p:grpSpPr>
          <a:xfrm>
            <a:off x="-644959" y="0"/>
            <a:ext cx="10458653" cy="7117071"/>
            <a:chOff x="-644959" y="0"/>
            <a:chExt cx="10458653" cy="7117071"/>
          </a:xfrm>
        </p:grpSpPr>
        <p:grpSp>
          <p:nvGrpSpPr>
            <p:cNvPr id="141" name="Google Shape;141;p9"/>
            <p:cNvGrpSpPr/>
            <p:nvPr/>
          </p:nvGrpSpPr>
          <p:grpSpPr>
            <a:xfrm>
              <a:off x="0" y="0"/>
              <a:ext cx="9144000" cy="6858000"/>
              <a:chOff x="0" y="0"/>
              <a:chExt cx="9144000" cy="6858000"/>
            </a:xfrm>
          </p:grpSpPr>
          <p:grpSp>
            <p:nvGrpSpPr>
              <p:cNvPr id="142" name="Google Shape;142;p9"/>
              <p:cNvGrpSpPr/>
              <p:nvPr/>
            </p:nvGrpSpPr>
            <p:grpSpPr>
              <a:xfrm>
                <a:off x="0" y="0"/>
                <a:ext cx="2514600" cy="6858000"/>
                <a:chOff x="0" y="0"/>
                <a:chExt cx="2514600" cy="6858000"/>
              </a:xfrm>
            </p:grpSpPr>
            <p:sp>
              <p:nvSpPr>
                <p:cNvPr id="143" name="Google Shape;143;p9"/>
                <p:cNvSpPr/>
                <p:nvPr/>
              </p:nvSpPr>
              <p:spPr>
                <a:xfrm>
                  <a:off x="914400" y="0"/>
                  <a:ext cx="1600200" cy="6858000"/>
                </a:xfrm>
                <a:prstGeom prst="rect">
                  <a:avLst/>
                </a:prstGeom>
                <a:solidFill>
                  <a:schemeClr val="lt1">
                    <a:alpha val="9803"/>
                  </a:scheme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ndara"/>
                    <a:ea typeface="Candara"/>
                    <a:cs typeface="Candara"/>
                    <a:sym typeface="Candara"/>
                  </a:endParaRPr>
                </a:p>
              </p:txBody>
            </p:sp>
            <p:sp>
              <p:nvSpPr>
                <p:cNvPr id="144" name="Google Shape;144;p9"/>
                <p:cNvSpPr/>
                <p:nvPr/>
              </p:nvSpPr>
              <p:spPr>
                <a:xfrm>
                  <a:off x="0" y="0"/>
                  <a:ext cx="457200" cy="6858000"/>
                </a:xfrm>
                <a:prstGeom prst="rect">
                  <a:avLst/>
                </a:prstGeom>
                <a:solidFill>
                  <a:schemeClr val="lt1">
                    <a:alpha val="9803"/>
                  </a:scheme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ndara"/>
                    <a:ea typeface="Candara"/>
                    <a:cs typeface="Candara"/>
                    <a:sym typeface="Candara"/>
                  </a:endParaRPr>
                </a:p>
              </p:txBody>
            </p:sp>
            <p:sp>
              <p:nvSpPr>
                <p:cNvPr id="145" name="Google Shape;145;p9"/>
                <p:cNvSpPr/>
                <p:nvPr/>
              </p:nvSpPr>
              <p:spPr>
                <a:xfrm>
                  <a:off x="228600" y="0"/>
                  <a:ext cx="762000" cy="6858000"/>
                </a:xfrm>
                <a:prstGeom prst="rect">
                  <a:avLst/>
                </a:prstGeom>
                <a:solidFill>
                  <a:schemeClr val="lt1">
                    <a:alpha val="9803"/>
                  </a:scheme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ndara"/>
                    <a:ea typeface="Candara"/>
                    <a:cs typeface="Candara"/>
                    <a:sym typeface="Candara"/>
                  </a:endParaRPr>
                </a:p>
              </p:txBody>
            </p:sp>
          </p:grpSp>
          <p:grpSp>
            <p:nvGrpSpPr>
              <p:cNvPr id="146" name="Google Shape;146;p9"/>
              <p:cNvGrpSpPr/>
              <p:nvPr/>
            </p:nvGrpSpPr>
            <p:grpSpPr>
              <a:xfrm>
                <a:off x="422910" y="0"/>
                <a:ext cx="2514600" cy="6858000"/>
                <a:chOff x="0" y="0"/>
                <a:chExt cx="2514600" cy="6858000"/>
              </a:xfrm>
            </p:grpSpPr>
            <p:sp>
              <p:nvSpPr>
                <p:cNvPr id="147" name="Google Shape;147;p9"/>
                <p:cNvSpPr/>
                <p:nvPr/>
              </p:nvSpPr>
              <p:spPr>
                <a:xfrm>
                  <a:off x="914400" y="0"/>
                  <a:ext cx="1600200" cy="6858000"/>
                </a:xfrm>
                <a:prstGeom prst="rect">
                  <a:avLst/>
                </a:prstGeom>
                <a:solidFill>
                  <a:schemeClr val="lt1">
                    <a:alpha val="9803"/>
                  </a:scheme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ndara"/>
                    <a:ea typeface="Candara"/>
                    <a:cs typeface="Candara"/>
                    <a:sym typeface="Candara"/>
                  </a:endParaRPr>
                </a:p>
              </p:txBody>
            </p:sp>
            <p:sp>
              <p:nvSpPr>
                <p:cNvPr id="148" name="Google Shape;148;p9"/>
                <p:cNvSpPr/>
                <p:nvPr/>
              </p:nvSpPr>
              <p:spPr>
                <a:xfrm>
                  <a:off x="0" y="0"/>
                  <a:ext cx="457200" cy="6858000"/>
                </a:xfrm>
                <a:prstGeom prst="rect">
                  <a:avLst/>
                </a:prstGeom>
                <a:solidFill>
                  <a:schemeClr val="lt1">
                    <a:alpha val="9803"/>
                  </a:scheme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ndara"/>
                    <a:ea typeface="Candara"/>
                    <a:cs typeface="Candara"/>
                    <a:sym typeface="Candara"/>
                  </a:endParaRPr>
                </a:p>
              </p:txBody>
            </p:sp>
            <p:sp>
              <p:nvSpPr>
                <p:cNvPr id="149" name="Google Shape;149;p9"/>
                <p:cNvSpPr/>
                <p:nvPr/>
              </p:nvSpPr>
              <p:spPr>
                <a:xfrm>
                  <a:off x="228600" y="0"/>
                  <a:ext cx="762000" cy="6858000"/>
                </a:xfrm>
                <a:prstGeom prst="rect">
                  <a:avLst/>
                </a:prstGeom>
                <a:solidFill>
                  <a:schemeClr val="lt1">
                    <a:alpha val="9803"/>
                  </a:scheme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ndara"/>
                    <a:ea typeface="Candara"/>
                    <a:cs typeface="Candara"/>
                    <a:sym typeface="Candara"/>
                  </a:endParaRPr>
                </a:p>
              </p:txBody>
            </p:sp>
          </p:grpSp>
          <p:grpSp>
            <p:nvGrpSpPr>
              <p:cNvPr id="150" name="Google Shape;150;p9"/>
              <p:cNvGrpSpPr/>
              <p:nvPr/>
            </p:nvGrpSpPr>
            <p:grpSpPr>
              <a:xfrm rot="10800000">
                <a:off x="6629400" y="0"/>
                <a:ext cx="2514600" cy="6858000"/>
                <a:chOff x="0" y="0"/>
                <a:chExt cx="2514600" cy="6858000"/>
              </a:xfrm>
            </p:grpSpPr>
            <p:sp>
              <p:nvSpPr>
                <p:cNvPr id="151" name="Google Shape;151;p9"/>
                <p:cNvSpPr/>
                <p:nvPr/>
              </p:nvSpPr>
              <p:spPr>
                <a:xfrm>
                  <a:off x="914400" y="0"/>
                  <a:ext cx="1600200" cy="6858000"/>
                </a:xfrm>
                <a:prstGeom prst="rect">
                  <a:avLst/>
                </a:prstGeom>
                <a:solidFill>
                  <a:schemeClr val="lt1">
                    <a:alpha val="9803"/>
                  </a:scheme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ndara"/>
                    <a:ea typeface="Candara"/>
                    <a:cs typeface="Candara"/>
                    <a:sym typeface="Candara"/>
                  </a:endParaRPr>
                </a:p>
              </p:txBody>
            </p:sp>
            <p:sp>
              <p:nvSpPr>
                <p:cNvPr id="152" name="Google Shape;152;p9"/>
                <p:cNvSpPr/>
                <p:nvPr/>
              </p:nvSpPr>
              <p:spPr>
                <a:xfrm>
                  <a:off x="0" y="0"/>
                  <a:ext cx="457200" cy="6858000"/>
                </a:xfrm>
                <a:prstGeom prst="rect">
                  <a:avLst/>
                </a:prstGeom>
                <a:solidFill>
                  <a:schemeClr val="lt1">
                    <a:alpha val="9803"/>
                  </a:scheme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ndara"/>
                    <a:ea typeface="Candara"/>
                    <a:cs typeface="Candara"/>
                    <a:sym typeface="Candara"/>
                  </a:endParaRPr>
                </a:p>
              </p:txBody>
            </p:sp>
            <p:sp>
              <p:nvSpPr>
                <p:cNvPr id="153" name="Google Shape;153;p9"/>
                <p:cNvSpPr/>
                <p:nvPr/>
              </p:nvSpPr>
              <p:spPr>
                <a:xfrm>
                  <a:off x="228600" y="0"/>
                  <a:ext cx="762000" cy="6858000"/>
                </a:xfrm>
                <a:prstGeom prst="rect">
                  <a:avLst/>
                </a:prstGeom>
                <a:solidFill>
                  <a:schemeClr val="lt1">
                    <a:alpha val="9803"/>
                  </a:scheme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ndara"/>
                    <a:ea typeface="Candara"/>
                    <a:cs typeface="Candara"/>
                    <a:sym typeface="Candara"/>
                  </a:endParaRPr>
                </a:p>
              </p:txBody>
            </p:sp>
          </p:grpSp>
          <p:sp>
            <p:nvSpPr>
              <p:cNvPr id="154" name="Google Shape;154;p9"/>
              <p:cNvSpPr/>
              <p:nvPr/>
            </p:nvSpPr>
            <p:spPr>
              <a:xfrm>
                <a:off x="3810000" y="0"/>
                <a:ext cx="2819400" cy="6858000"/>
              </a:xfrm>
              <a:prstGeom prst="rect">
                <a:avLst/>
              </a:prstGeom>
              <a:solidFill>
                <a:schemeClr val="lt1">
                  <a:alpha val="9803"/>
                </a:scheme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ndara"/>
                  <a:ea typeface="Candara"/>
                  <a:cs typeface="Candara"/>
                  <a:sym typeface="Candara"/>
                </a:endParaRPr>
              </a:p>
            </p:txBody>
          </p:sp>
          <p:sp>
            <p:nvSpPr>
              <p:cNvPr id="155" name="Google Shape;155;p9"/>
              <p:cNvSpPr/>
              <p:nvPr/>
            </p:nvSpPr>
            <p:spPr>
              <a:xfrm>
                <a:off x="2895600" y="0"/>
                <a:ext cx="457200" cy="6858000"/>
              </a:xfrm>
              <a:prstGeom prst="rect">
                <a:avLst/>
              </a:prstGeom>
              <a:solidFill>
                <a:schemeClr val="lt1">
                  <a:alpha val="9803"/>
                </a:scheme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ndara"/>
                  <a:ea typeface="Candara"/>
                  <a:cs typeface="Candara"/>
                  <a:sym typeface="Candara"/>
                </a:endParaRPr>
              </a:p>
            </p:txBody>
          </p:sp>
          <p:sp>
            <p:nvSpPr>
              <p:cNvPr id="156" name="Google Shape;156;p9"/>
              <p:cNvSpPr/>
              <p:nvPr/>
            </p:nvSpPr>
            <p:spPr>
              <a:xfrm>
                <a:off x="3124200" y="0"/>
                <a:ext cx="762000" cy="6858000"/>
              </a:xfrm>
              <a:prstGeom prst="rect">
                <a:avLst/>
              </a:prstGeom>
              <a:solidFill>
                <a:schemeClr val="lt1">
                  <a:alpha val="9803"/>
                </a:scheme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ndara"/>
                  <a:ea typeface="Candara"/>
                  <a:cs typeface="Candara"/>
                  <a:sym typeface="Candara"/>
                </a:endParaRPr>
              </a:p>
            </p:txBody>
          </p:sp>
        </p:grpSp>
        <p:sp>
          <p:nvSpPr>
            <p:cNvPr id="157" name="Google Shape;157;p9"/>
            <p:cNvSpPr/>
            <p:nvPr/>
          </p:nvSpPr>
          <p:spPr>
            <a:xfrm>
              <a:off x="-11875" y="5035138"/>
              <a:ext cx="9144000" cy="1175655"/>
            </a:xfrm>
            <a:custGeom>
              <a:avLst/>
              <a:gdLst/>
              <a:ahLst/>
              <a:cxnLst/>
              <a:rect l="l" t="t" r="r" b="b"/>
              <a:pathLst>
                <a:path w="9144000" h="1175655" extrusionOk="0">
                  <a:moveTo>
                    <a:pt x="0" y="1116279"/>
                  </a:moveTo>
                  <a:cubicBezTo>
                    <a:pt x="493815" y="1145967"/>
                    <a:pt x="987631" y="1175655"/>
                    <a:pt x="1674420" y="1163780"/>
                  </a:cubicBezTo>
                  <a:cubicBezTo>
                    <a:pt x="2361209" y="1151905"/>
                    <a:pt x="3204358" y="1138050"/>
                    <a:pt x="4120737" y="1045027"/>
                  </a:cubicBezTo>
                  <a:cubicBezTo>
                    <a:pt x="5037116" y="952004"/>
                    <a:pt x="6335486" y="779811"/>
                    <a:pt x="7172696" y="605640"/>
                  </a:cubicBezTo>
                  <a:cubicBezTo>
                    <a:pt x="8009907" y="431469"/>
                    <a:pt x="8866910" y="154379"/>
                    <a:pt x="9144000" y="0"/>
                  </a:cubicBezTo>
                </a:path>
              </a:pathLst>
            </a:custGeom>
            <a:noFill/>
            <a:ln w="9525" cap="flat" cmpd="sng">
              <a:solidFill>
                <a:schemeClr val="lt1">
                  <a:alpha val="20000"/>
                </a:schemeClr>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dk1"/>
                </a:solidFill>
                <a:latin typeface="Candara"/>
                <a:ea typeface="Candara"/>
                <a:cs typeface="Candara"/>
                <a:sym typeface="Candara"/>
              </a:endParaRPr>
            </a:p>
          </p:txBody>
        </p:sp>
        <p:sp>
          <p:nvSpPr>
            <p:cNvPr id="158" name="Google Shape;158;p9"/>
            <p:cNvSpPr/>
            <p:nvPr/>
          </p:nvSpPr>
          <p:spPr>
            <a:xfrm>
              <a:off x="-11875" y="3467595"/>
              <a:ext cx="9144000" cy="890650"/>
            </a:xfrm>
            <a:custGeom>
              <a:avLst/>
              <a:gdLst/>
              <a:ahLst/>
              <a:cxnLst/>
              <a:rect l="l" t="t" r="r" b="b"/>
              <a:pathLst>
                <a:path w="9144000" h="890650" extrusionOk="0">
                  <a:moveTo>
                    <a:pt x="0" y="890650"/>
                  </a:moveTo>
                  <a:cubicBezTo>
                    <a:pt x="263236" y="751114"/>
                    <a:pt x="526472" y="611579"/>
                    <a:pt x="1045028" y="475013"/>
                  </a:cubicBezTo>
                  <a:cubicBezTo>
                    <a:pt x="1563584" y="338447"/>
                    <a:pt x="2299855" y="138545"/>
                    <a:pt x="3111335" y="71252"/>
                  </a:cubicBezTo>
                  <a:cubicBezTo>
                    <a:pt x="3922815" y="3959"/>
                    <a:pt x="4908467" y="0"/>
                    <a:pt x="5913911" y="71252"/>
                  </a:cubicBezTo>
                  <a:cubicBezTo>
                    <a:pt x="6919355" y="142504"/>
                    <a:pt x="8595756" y="427512"/>
                    <a:pt x="9144000" y="498764"/>
                  </a:cubicBezTo>
                </a:path>
              </a:pathLst>
            </a:custGeom>
            <a:noFill/>
            <a:ln w="9525" cap="flat" cmpd="sng">
              <a:solidFill>
                <a:schemeClr val="lt1">
                  <a:alpha val="20000"/>
                </a:schemeClr>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dk1"/>
                </a:solidFill>
                <a:latin typeface="Candara"/>
                <a:ea typeface="Candara"/>
                <a:cs typeface="Candara"/>
                <a:sym typeface="Candara"/>
              </a:endParaRPr>
            </a:p>
          </p:txBody>
        </p:sp>
        <p:sp>
          <p:nvSpPr>
            <p:cNvPr id="159" name="Google Shape;159;p9"/>
            <p:cNvSpPr/>
            <p:nvPr/>
          </p:nvSpPr>
          <p:spPr>
            <a:xfrm>
              <a:off x="-23751" y="5640779"/>
              <a:ext cx="3004457" cy="1211283"/>
            </a:xfrm>
            <a:custGeom>
              <a:avLst/>
              <a:gdLst/>
              <a:ahLst/>
              <a:cxnLst/>
              <a:rect l="l" t="t" r="r" b="b"/>
              <a:pathLst>
                <a:path w="3004457" h="1211283" extrusionOk="0">
                  <a:moveTo>
                    <a:pt x="0" y="0"/>
                  </a:moveTo>
                  <a:cubicBezTo>
                    <a:pt x="1103415" y="501732"/>
                    <a:pt x="2206831" y="1003465"/>
                    <a:pt x="3004457" y="1211283"/>
                  </a:cubicBezTo>
                </a:path>
              </a:pathLst>
            </a:custGeom>
            <a:noFill/>
            <a:ln w="9525" cap="flat" cmpd="sng">
              <a:solidFill>
                <a:schemeClr val="lt1">
                  <a:alpha val="20000"/>
                </a:schemeClr>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dk1"/>
                </a:solidFill>
                <a:latin typeface="Candara"/>
                <a:ea typeface="Candara"/>
                <a:cs typeface="Candara"/>
                <a:sym typeface="Candara"/>
              </a:endParaRPr>
            </a:p>
          </p:txBody>
        </p:sp>
        <p:sp>
          <p:nvSpPr>
            <p:cNvPr id="160" name="Google Shape;160;p9"/>
            <p:cNvSpPr/>
            <p:nvPr/>
          </p:nvSpPr>
          <p:spPr>
            <a:xfrm>
              <a:off x="-11875" y="5284519"/>
              <a:ext cx="9144000" cy="1478478"/>
            </a:xfrm>
            <a:custGeom>
              <a:avLst/>
              <a:gdLst/>
              <a:ahLst/>
              <a:cxnLst/>
              <a:rect l="l" t="t" r="r" b="b"/>
              <a:pathLst>
                <a:path w="9144000" h="1478478" extrusionOk="0">
                  <a:moveTo>
                    <a:pt x="0" y="0"/>
                  </a:moveTo>
                  <a:cubicBezTo>
                    <a:pt x="285997" y="99951"/>
                    <a:pt x="571995" y="199902"/>
                    <a:pt x="1104405" y="344385"/>
                  </a:cubicBezTo>
                  <a:cubicBezTo>
                    <a:pt x="1636815" y="488868"/>
                    <a:pt x="2432462" y="710541"/>
                    <a:pt x="3194462" y="866899"/>
                  </a:cubicBezTo>
                  <a:cubicBezTo>
                    <a:pt x="3956462" y="1023258"/>
                    <a:pt x="4920343" y="1185554"/>
                    <a:pt x="5676405" y="1282536"/>
                  </a:cubicBezTo>
                  <a:cubicBezTo>
                    <a:pt x="6432467" y="1379518"/>
                    <a:pt x="7247906" y="1419102"/>
                    <a:pt x="7730836" y="1448790"/>
                  </a:cubicBezTo>
                  <a:cubicBezTo>
                    <a:pt x="8213766" y="1478478"/>
                    <a:pt x="8338457" y="1464623"/>
                    <a:pt x="8573984" y="1460665"/>
                  </a:cubicBezTo>
                  <a:cubicBezTo>
                    <a:pt x="8809511" y="1456707"/>
                    <a:pt x="8976755" y="1440873"/>
                    <a:pt x="9144000" y="1425039"/>
                  </a:cubicBezTo>
                </a:path>
              </a:pathLst>
            </a:custGeom>
            <a:noFill/>
            <a:ln w="9525" cap="flat" cmpd="sng">
              <a:solidFill>
                <a:schemeClr val="lt1">
                  <a:alpha val="20000"/>
                </a:schemeClr>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dk1"/>
                </a:solidFill>
                <a:latin typeface="Candara"/>
                <a:ea typeface="Candara"/>
                <a:cs typeface="Candara"/>
                <a:sym typeface="Candara"/>
              </a:endParaRPr>
            </a:p>
          </p:txBody>
        </p:sp>
        <p:sp>
          <p:nvSpPr>
            <p:cNvPr id="161" name="Google Shape;161;p9"/>
            <p:cNvSpPr/>
            <p:nvPr/>
          </p:nvSpPr>
          <p:spPr>
            <a:xfrm>
              <a:off x="2137558" y="5132120"/>
              <a:ext cx="6982691" cy="1719942"/>
            </a:xfrm>
            <a:custGeom>
              <a:avLst/>
              <a:gdLst/>
              <a:ahLst/>
              <a:cxnLst/>
              <a:rect l="l" t="t" r="r" b="b"/>
              <a:pathLst>
                <a:path w="6982691" h="1719942" extrusionOk="0">
                  <a:moveTo>
                    <a:pt x="0" y="1719942"/>
                  </a:moveTo>
                  <a:cubicBezTo>
                    <a:pt x="162296" y="1536864"/>
                    <a:pt x="324592" y="1353787"/>
                    <a:pt x="546265" y="1185553"/>
                  </a:cubicBezTo>
                  <a:cubicBezTo>
                    <a:pt x="767938" y="1017319"/>
                    <a:pt x="1074718" y="835231"/>
                    <a:pt x="1330037" y="710540"/>
                  </a:cubicBezTo>
                  <a:cubicBezTo>
                    <a:pt x="1585356" y="585849"/>
                    <a:pt x="1741715" y="530430"/>
                    <a:pt x="2078182" y="437407"/>
                  </a:cubicBezTo>
                  <a:cubicBezTo>
                    <a:pt x="2414649" y="344384"/>
                    <a:pt x="3028208" y="213755"/>
                    <a:pt x="3348842" y="152399"/>
                  </a:cubicBezTo>
                  <a:cubicBezTo>
                    <a:pt x="3669476" y="91043"/>
                    <a:pt x="3718957" y="93022"/>
                    <a:pt x="4001985" y="69272"/>
                  </a:cubicBezTo>
                  <a:cubicBezTo>
                    <a:pt x="4285013" y="45522"/>
                    <a:pt x="4732317" y="19792"/>
                    <a:pt x="5047013" y="9896"/>
                  </a:cubicBezTo>
                  <a:cubicBezTo>
                    <a:pt x="5361709" y="0"/>
                    <a:pt x="5890161" y="9896"/>
                    <a:pt x="5890161" y="9896"/>
                  </a:cubicBezTo>
                  <a:lnTo>
                    <a:pt x="6495803" y="9896"/>
                  </a:lnTo>
                  <a:cubicBezTo>
                    <a:pt x="6664037" y="13854"/>
                    <a:pt x="6818416" y="27708"/>
                    <a:pt x="6899564" y="33646"/>
                  </a:cubicBezTo>
                  <a:cubicBezTo>
                    <a:pt x="6980712" y="39584"/>
                    <a:pt x="6953003" y="37605"/>
                    <a:pt x="6982691" y="45522"/>
                  </a:cubicBezTo>
                </a:path>
              </a:pathLst>
            </a:custGeom>
            <a:noFill/>
            <a:ln w="9525" cap="flat" cmpd="sng">
              <a:solidFill>
                <a:schemeClr val="lt1">
                  <a:alpha val="20000"/>
                </a:schemeClr>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dk1"/>
                </a:solidFill>
                <a:latin typeface="Candara"/>
                <a:ea typeface="Candara"/>
                <a:cs typeface="Candara"/>
                <a:sym typeface="Candara"/>
              </a:endParaRPr>
            </a:p>
          </p:txBody>
        </p:sp>
        <p:sp>
          <p:nvSpPr>
            <p:cNvPr id="162" name="Google Shape;162;p9"/>
            <p:cNvSpPr/>
            <p:nvPr/>
          </p:nvSpPr>
          <p:spPr>
            <a:xfrm rot="1800000">
              <a:off x="2996165" y="2859252"/>
              <a:ext cx="1601400" cy="1388236"/>
            </a:xfrm>
            <a:prstGeom prst="hexagon">
              <a:avLst>
                <a:gd name="adj" fmla="val 28544"/>
                <a:gd name="vf" fmla="val 115470"/>
              </a:avLst>
            </a:prstGeom>
            <a:solidFill>
              <a:schemeClr val="lt1">
                <a:alpha val="9803"/>
              </a:schemeClr>
            </a:solidFill>
            <a:ln w="12700" cap="flat" cmpd="sng">
              <a:solidFill>
                <a:schemeClr val="lt1">
                  <a:alpha val="11764"/>
                </a:schemeClr>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ndara"/>
                <a:ea typeface="Candara"/>
                <a:cs typeface="Candara"/>
                <a:sym typeface="Candara"/>
              </a:endParaRPr>
            </a:p>
          </p:txBody>
        </p:sp>
        <p:sp>
          <p:nvSpPr>
            <p:cNvPr id="163" name="Google Shape;163;p9"/>
            <p:cNvSpPr/>
            <p:nvPr/>
          </p:nvSpPr>
          <p:spPr>
            <a:xfrm rot="1800000">
              <a:off x="3720065" y="4126078"/>
              <a:ext cx="1601400" cy="1388236"/>
            </a:xfrm>
            <a:prstGeom prst="hexagon">
              <a:avLst>
                <a:gd name="adj" fmla="val 28544"/>
                <a:gd name="vf" fmla="val 115470"/>
              </a:avLst>
            </a:prstGeom>
            <a:solidFill>
              <a:schemeClr val="lt1">
                <a:alpha val="0"/>
              </a:schemeClr>
            </a:solidFill>
            <a:ln w="12700" cap="flat" cmpd="sng">
              <a:solidFill>
                <a:schemeClr val="lt1">
                  <a:alpha val="11764"/>
                </a:schemeClr>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ndara"/>
                <a:ea typeface="Candara"/>
                <a:cs typeface="Candara"/>
                <a:sym typeface="Candara"/>
              </a:endParaRPr>
            </a:p>
          </p:txBody>
        </p:sp>
        <p:sp>
          <p:nvSpPr>
            <p:cNvPr id="164" name="Google Shape;164;p9"/>
            <p:cNvSpPr/>
            <p:nvPr/>
          </p:nvSpPr>
          <p:spPr>
            <a:xfrm rot="1800000">
              <a:off x="3729591" y="1592427"/>
              <a:ext cx="1601400" cy="1388236"/>
            </a:xfrm>
            <a:prstGeom prst="hexagon">
              <a:avLst>
                <a:gd name="adj" fmla="val 28544"/>
                <a:gd name="vf" fmla="val 115470"/>
              </a:avLst>
            </a:prstGeom>
            <a:solidFill>
              <a:schemeClr val="lt1">
                <a:alpha val="6666"/>
              </a:schemeClr>
            </a:solidFill>
            <a:ln w="12700" cap="flat" cmpd="sng">
              <a:solidFill>
                <a:schemeClr val="lt1">
                  <a:alpha val="7843"/>
                </a:schemeClr>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ndara"/>
                <a:ea typeface="Candara"/>
                <a:cs typeface="Candara"/>
                <a:sym typeface="Candara"/>
              </a:endParaRPr>
            </a:p>
          </p:txBody>
        </p:sp>
        <p:sp>
          <p:nvSpPr>
            <p:cNvPr id="165" name="Google Shape;165;p9"/>
            <p:cNvSpPr/>
            <p:nvPr/>
          </p:nvSpPr>
          <p:spPr>
            <a:xfrm rot="1800000">
              <a:off x="2977115" y="325603"/>
              <a:ext cx="1601400" cy="1388236"/>
            </a:xfrm>
            <a:prstGeom prst="hexagon">
              <a:avLst>
                <a:gd name="adj" fmla="val 28544"/>
                <a:gd name="vf" fmla="val 115470"/>
              </a:avLst>
            </a:prstGeom>
            <a:solidFill>
              <a:schemeClr val="lt1">
                <a:alpha val="3921"/>
              </a:schemeClr>
            </a:solidFill>
            <a:ln w="12700" cap="flat" cmpd="sng">
              <a:solidFill>
                <a:schemeClr val="lt1">
                  <a:alpha val="7843"/>
                </a:schemeClr>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ndara"/>
                <a:ea typeface="Candara"/>
                <a:cs typeface="Candara"/>
                <a:sym typeface="Candara"/>
              </a:endParaRPr>
            </a:p>
          </p:txBody>
        </p:sp>
        <p:sp>
          <p:nvSpPr>
            <p:cNvPr id="166" name="Google Shape;166;p9"/>
            <p:cNvSpPr/>
            <p:nvPr/>
          </p:nvSpPr>
          <p:spPr>
            <a:xfrm rot="1800000">
              <a:off x="4463014" y="5383378"/>
              <a:ext cx="1601400" cy="1388236"/>
            </a:xfrm>
            <a:prstGeom prst="hexagon">
              <a:avLst>
                <a:gd name="adj" fmla="val 28544"/>
                <a:gd name="vf" fmla="val 115470"/>
              </a:avLst>
            </a:prstGeom>
            <a:solidFill>
              <a:schemeClr val="lt1">
                <a:alpha val="5882"/>
              </a:schemeClr>
            </a:solidFill>
            <a:ln w="12700" cap="flat" cmpd="sng">
              <a:solidFill>
                <a:schemeClr val="lt1">
                  <a:alpha val="11764"/>
                </a:schemeClr>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ndara"/>
                <a:ea typeface="Candara"/>
                <a:cs typeface="Candara"/>
                <a:sym typeface="Candara"/>
              </a:endParaRPr>
            </a:p>
          </p:txBody>
        </p:sp>
        <p:sp>
          <p:nvSpPr>
            <p:cNvPr id="167" name="Google Shape;167;p9"/>
            <p:cNvSpPr/>
            <p:nvPr/>
          </p:nvSpPr>
          <p:spPr>
            <a:xfrm rot="1800000">
              <a:off x="-382404" y="4201528"/>
              <a:ext cx="1261499" cy="1388236"/>
            </a:xfrm>
            <a:custGeom>
              <a:avLst/>
              <a:gdLst/>
              <a:ahLst/>
              <a:cxnLst/>
              <a:rect l="l" t="t" r="r" b="b"/>
              <a:pathLst>
                <a:path w="1261499" h="1388236" extrusionOk="0">
                  <a:moveTo>
                    <a:pt x="0" y="105098"/>
                  </a:moveTo>
                  <a:lnTo>
                    <a:pt x="56357" y="0"/>
                  </a:lnTo>
                  <a:lnTo>
                    <a:pt x="865241" y="0"/>
                  </a:lnTo>
                  <a:lnTo>
                    <a:pt x="1261499" y="694118"/>
                  </a:lnTo>
                  <a:lnTo>
                    <a:pt x="865241" y="1388236"/>
                  </a:lnTo>
                  <a:lnTo>
                    <a:pt x="744578" y="1387893"/>
                  </a:lnTo>
                  <a:lnTo>
                    <a:pt x="0" y="105098"/>
                  </a:lnTo>
                  <a:close/>
                </a:path>
              </a:pathLst>
            </a:custGeom>
            <a:solidFill>
              <a:schemeClr val="lt1">
                <a:alpha val="9803"/>
              </a:schemeClr>
            </a:solidFill>
            <a:ln w="12700" cap="flat" cmpd="sng">
              <a:solidFill>
                <a:schemeClr val="lt1">
                  <a:alpha val="11764"/>
                </a:schemeClr>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ndara"/>
                <a:ea typeface="Candara"/>
                <a:cs typeface="Candara"/>
                <a:sym typeface="Candara"/>
              </a:endParaRPr>
            </a:p>
          </p:txBody>
        </p:sp>
        <p:sp>
          <p:nvSpPr>
            <p:cNvPr id="168" name="Google Shape;168;p9"/>
            <p:cNvSpPr/>
            <p:nvPr/>
          </p:nvSpPr>
          <p:spPr>
            <a:xfrm rot="1800000">
              <a:off x="24365" y="5402429"/>
              <a:ext cx="1601400" cy="1388236"/>
            </a:xfrm>
            <a:prstGeom prst="hexagon">
              <a:avLst>
                <a:gd name="adj" fmla="val 28544"/>
                <a:gd name="vf" fmla="val 115470"/>
              </a:avLst>
            </a:prstGeom>
            <a:solidFill>
              <a:schemeClr val="lt1">
                <a:alpha val="0"/>
              </a:schemeClr>
            </a:solidFill>
            <a:ln w="12700" cap="flat" cmpd="sng">
              <a:solidFill>
                <a:schemeClr val="lt1">
                  <a:alpha val="11764"/>
                </a:schemeClr>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ndara"/>
                <a:ea typeface="Candara"/>
                <a:cs typeface="Candara"/>
                <a:sym typeface="Candara"/>
              </a:endParaRPr>
            </a:p>
          </p:txBody>
        </p:sp>
        <p:sp>
          <p:nvSpPr>
            <p:cNvPr id="169" name="Google Shape;169;p9"/>
            <p:cNvSpPr/>
            <p:nvPr/>
          </p:nvSpPr>
          <p:spPr>
            <a:xfrm rot="1800000">
              <a:off x="52941" y="2849728"/>
              <a:ext cx="1601400" cy="1388236"/>
            </a:xfrm>
            <a:prstGeom prst="hexagon">
              <a:avLst>
                <a:gd name="adj" fmla="val 28544"/>
                <a:gd name="vf" fmla="val 115470"/>
              </a:avLst>
            </a:prstGeom>
            <a:solidFill>
              <a:schemeClr val="lt1">
                <a:alpha val="6666"/>
              </a:schemeClr>
            </a:solidFill>
            <a:ln w="12700" cap="flat" cmpd="sng">
              <a:solidFill>
                <a:schemeClr val="lt1">
                  <a:alpha val="7843"/>
                </a:schemeClr>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ndara"/>
                <a:ea typeface="Candara"/>
                <a:cs typeface="Candara"/>
                <a:sym typeface="Candara"/>
              </a:endParaRPr>
            </a:p>
          </p:txBody>
        </p:sp>
        <p:sp>
          <p:nvSpPr>
            <p:cNvPr id="170" name="Google Shape;170;p9"/>
            <p:cNvSpPr/>
            <p:nvPr/>
          </p:nvSpPr>
          <p:spPr>
            <a:xfrm rot="1800000">
              <a:off x="776840" y="4126077"/>
              <a:ext cx="1601400" cy="1388236"/>
            </a:xfrm>
            <a:prstGeom prst="hexagon">
              <a:avLst>
                <a:gd name="adj" fmla="val 28544"/>
                <a:gd name="vf" fmla="val 115470"/>
              </a:avLst>
            </a:prstGeom>
            <a:solidFill>
              <a:schemeClr val="lt1">
                <a:alpha val="0"/>
              </a:schemeClr>
            </a:solidFill>
            <a:ln w="12700" cap="flat" cmpd="sng">
              <a:solidFill>
                <a:schemeClr val="lt1">
                  <a:alpha val="11764"/>
                </a:schemeClr>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ndara"/>
                <a:ea typeface="Candara"/>
                <a:cs typeface="Candara"/>
                <a:sym typeface="Candara"/>
              </a:endParaRPr>
            </a:p>
          </p:txBody>
        </p:sp>
        <p:sp>
          <p:nvSpPr>
            <p:cNvPr id="171" name="Google Shape;171;p9"/>
            <p:cNvSpPr/>
            <p:nvPr/>
          </p:nvSpPr>
          <p:spPr>
            <a:xfrm rot="1800000">
              <a:off x="1510265" y="5411953"/>
              <a:ext cx="1601400" cy="1388236"/>
            </a:xfrm>
            <a:prstGeom prst="hexagon">
              <a:avLst>
                <a:gd name="adj" fmla="val 28544"/>
                <a:gd name="vf" fmla="val 115470"/>
              </a:avLst>
            </a:prstGeom>
            <a:solidFill>
              <a:schemeClr val="lt1">
                <a:alpha val="0"/>
              </a:schemeClr>
            </a:solidFill>
            <a:ln w="12700" cap="flat" cmpd="sng">
              <a:solidFill>
                <a:schemeClr val="lt1">
                  <a:alpha val="11764"/>
                </a:schemeClr>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ndara"/>
                <a:ea typeface="Candara"/>
                <a:cs typeface="Candara"/>
                <a:sym typeface="Candara"/>
              </a:endParaRPr>
            </a:p>
          </p:txBody>
        </p:sp>
        <p:sp>
          <p:nvSpPr>
            <p:cNvPr id="172" name="Google Shape;172;p9"/>
            <p:cNvSpPr/>
            <p:nvPr/>
          </p:nvSpPr>
          <p:spPr>
            <a:xfrm rot="1800000">
              <a:off x="1529316" y="2859252"/>
              <a:ext cx="1601400" cy="1388236"/>
            </a:xfrm>
            <a:prstGeom prst="hexagon">
              <a:avLst>
                <a:gd name="adj" fmla="val 28544"/>
                <a:gd name="vf" fmla="val 115470"/>
              </a:avLst>
            </a:prstGeom>
            <a:solidFill>
              <a:schemeClr val="lt1">
                <a:alpha val="6666"/>
              </a:schemeClr>
            </a:solidFill>
            <a:ln w="12700" cap="flat" cmpd="sng">
              <a:solidFill>
                <a:schemeClr val="lt1">
                  <a:alpha val="7843"/>
                </a:schemeClr>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ndara"/>
                <a:ea typeface="Candara"/>
                <a:cs typeface="Candara"/>
                <a:sym typeface="Candara"/>
              </a:endParaRPr>
            </a:p>
          </p:txBody>
        </p:sp>
        <p:sp>
          <p:nvSpPr>
            <p:cNvPr id="173" name="Google Shape;173;p9"/>
            <p:cNvSpPr/>
            <p:nvPr/>
          </p:nvSpPr>
          <p:spPr>
            <a:xfrm rot="1800000">
              <a:off x="795890" y="1563853"/>
              <a:ext cx="1601400" cy="1388236"/>
            </a:xfrm>
            <a:prstGeom prst="hexagon">
              <a:avLst>
                <a:gd name="adj" fmla="val 28544"/>
                <a:gd name="vf" fmla="val 115470"/>
              </a:avLst>
            </a:prstGeom>
            <a:solidFill>
              <a:schemeClr val="lt1">
                <a:alpha val="0"/>
              </a:schemeClr>
            </a:solidFill>
            <a:ln w="12700" cap="flat" cmpd="sng">
              <a:solidFill>
                <a:schemeClr val="lt1">
                  <a:alpha val="11764"/>
                </a:schemeClr>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ndara"/>
                <a:ea typeface="Candara"/>
                <a:cs typeface="Candara"/>
                <a:sym typeface="Candara"/>
              </a:endParaRPr>
            </a:p>
          </p:txBody>
        </p:sp>
        <p:sp>
          <p:nvSpPr>
            <p:cNvPr id="174" name="Google Shape;174;p9"/>
            <p:cNvSpPr/>
            <p:nvPr/>
          </p:nvSpPr>
          <p:spPr>
            <a:xfrm rot="1800000">
              <a:off x="6806166" y="4145128"/>
              <a:ext cx="1601400" cy="1388236"/>
            </a:xfrm>
            <a:prstGeom prst="hexagon">
              <a:avLst>
                <a:gd name="adj" fmla="val 28544"/>
                <a:gd name="vf" fmla="val 115470"/>
              </a:avLst>
            </a:prstGeom>
            <a:solidFill>
              <a:schemeClr val="lt1">
                <a:alpha val="9803"/>
              </a:schemeClr>
            </a:solidFill>
            <a:ln w="12700" cap="flat" cmpd="sng">
              <a:solidFill>
                <a:schemeClr val="lt1">
                  <a:alpha val="11764"/>
                </a:schemeClr>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ndara"/>
                <a:ea typeface="Candara"/>
                <a:cs typeface="Candara"/>
                <a:sym typeface="Candara"/>
              </a:endParaRPr>
            </a:p>
          </p:txBody>
        </p:sp>
        <p:sp>
          <p:nvSpPr>
            <p:cNvPr id="175" name="Google Shape;175;p9"/>
            <p:cNvSpPr/>
            <p:nvPr/>
          </p:nvSpPr>
          <p:spPr>
            <a:xfrm rot="1800000">
              <a:off x="7549116" y="5421479"/>
              <a:ext cx="1601400" cy="1388236"/>
            </a:xfrm>
            <a:prstGeom prst="hexagon">
              <a:avLst>
                <a:gd name="adj" fmla="val 28544"/>
                <a:gd name="vf" fmla="val 115470"/>
              </a:avLst>
            </a:prstGeom>
            <a:solidFill>
              <a:schemeClr val="lt1">
                <a:alpha val="0"/>
              </a:schemeClr>
            </a:solidFill>
            <a:ln w="12700" cap="flat" cmpd="sng">
              <a:solidFill>
                <a:schemeClr val="lt1">
                  <a:alpha val="11764"/>
                </a:schemeClr>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ndara"/>
                <a:ea typeface="Candara"/>
                <a:cs typeface="Candara"/>
                <a:sym typeface="Candara"/>
              </a:endParaRPr>
            </a:p>
          </p:txBody>
        </p:sp>
        <p:sp>
          <p:nvSpPr>
            <p:cNvPr id="176" name="Google Shape;176;p9"/>
            <p:cNvSpPr/>
            <p:nvPr/>
          </p:nvSpPr>
          <p:spPr>
            <a:xfrm rot="1800000">
              <a:off x="7549117" y="2868778"/>
              <a:ext cx="1601400" cy="1388236"/>
            </a:xfrm>
            <a:prstGeom prst="hexagon">
              <a:avLst>
                <a:gd name="adj" fmla="val 28544"/>
                <a:gd name="vf" fmla="val 115470"/>
              </a:avLst>
            </a:prstGeom>
            <a:solidFill>
              <a:schemeClr val="lt1">
                <a:alpha val="6666"/>
              </a:schemeClr>
            </a:solidFill>
            <a:ln w="12700" cap="flat" cmpd="sng">
              <a:solidFill>
                <a:schemeClr val="lt1">
                  <a:alpha val="7843"/>
                </a:schemeClr>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ndara"/>
                <a:ea typeface="Candara"/>
                <a:cs typeface="Candara"/>
                <a:sym typeface="Candara"/>
              </a:endParaRPr>
            </a:p>
          </p:txBody>
        </p:sp>
        <p:sp>
          <p:nvSpPr>
            <p:cNvPr id="177" name="Google Shape;177;p9"/>
            <p:cNvSpPr/>
            <p:nvPr/>
          </p:nvSpPr>
          <p:spPr>
            <a:xfrm rot="1800000">
              <a:off x="8306521" y="4055629"/>
              <a:ext cx="1243407" cy="1388236"/>
            </a:xfrm>
            <a:custGeom>
              <a:avLst/>
              <a:gdLst/>
              <a:ahLst/>
              <a:cxnLst/>
              <a:rect l="l" t="t" r="r" b="b"/>
              <a:pathLst>
                <a:path w="1243407" h="1388236" extrusionOk="0">
                  <a:moveTo>
                    <a:pt x="0" y="694118"/>
                  </a:moveTo>
                  <a:lnTo>
                    <a:pt x="396258" y="0"/>
                  </a:lnTo>
                  <a:lnTo>
                    <a:pt x="474029" y="4016"/>
                  </a:lnTo>
                  <a:lnTo>
                    <a:pt x="1243407" y="1325983"/>
                  </a:lnTo>
                  <a:lnTo>
                    <a:pt x="1205142" y="1388236"/>
                  </a:lnTo>
                  <a:lnTo>
                    <a:pt x="396258" y="1388236"/>
                  </a:lnTo>
                  <a:lnTo>
                    <a:pt x="0" y="694118"/>
                  </a:lnTo>
                  <a:close/>
                </a:path>
              </a:pathLst>
            </a:custGeom>
            <a:solidFill>
              <a:schemeClr val="lt1">
                <a:alpha val="3921"/>
              </a:schemeClr>
            </a:solidFill>
            <a:ln w="12700" cap="flat" cmpd="sng">
              <a:solidFill>
                <a:schemeClr val="lt1">
                  <a:alpha val="11764"/>
                </a:schemeClr>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ndara"/>
                <a:ea typeface="Candara"/>
                <a:cs typeface="Candara"/>
                <a:sym typeface="Candara"/>
              </a:endParaRPr>
            </a:p>
          </p:txBody>
        </p:sp>
        <p:sp>
          <p:nvSpPr>
            <p:cNvPr id="178" name="Google Shape;178;p9"/>
            <p:cNvSpPr/>
            <p:nvPr/>
          </p:nvSpPr>
          <p:spPr>
            <a:xfrm rot="1800000">
              <a:off x="8306771" y="1511524"/>
              <a:ext cx="1241871" cy="1388822"/>
            </a:xfrm>
            <a:custGeom>
              <a:avLst/>
              <a:gdLst/>
              <a:ahLst/>
              <a:cxnLst/>
              <a:rect l="l" t="t" r="r" b="b"/>
              <a:pathLst>
                <a:path w="1241871" h="1388822" extrusionOk="0">
                  <a:moveTo>
                    <a:pt x="0" y="694704"/>
                  </a:moveTo>
                  <a:lnTo>
                    <a:pt x="396258" y="586"/>
                  </a:lnTo>
                  <a:lnTo>
                    <a:pt x="482002" y="0"/>
                  </a:lnTo>
                  <a:lnTo>
                    <a:pt x="1241871" y="1323912"/>
                  </a:lnTo>
                  <a:lnTo>
                    <a:pt x="1205142" y="1388822"/>
                  </a:lnTo>
                  <a:lnTo>
                    <a:pt x="396258" y="1388822"/>
                  </a:lnTo>
                  <a:lnTo>
                    <a:pt x="0" y="694704"/>
                  </a:lnTo>
                  <a:close/>
                </a:path>
              </a:pathLst>
            </a:custGeom>
            <a:solidFill>
              <a:schemeClr val="lt1">
                <a:alpha val="0"/>
              </a:schemeClr>
            </a:solidFill>
            <a:ln w="12700" cap="flat" cmpd="sng">
              <a:solidFill>
                <a:schemeClr val="lt1">
                  <a:alpha val="11764"/>
                </a:schemeClr>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ndara"/>
                <a:ea typeface="Candara"/>
                <a:cs typeface="Candara"/>
                <a:sym typeface="Candara"/>
              </a:endParaRPr>
            </a:p>
          </p:txBody>
        </p:sp>
      </p:grpSp>
      <p:sp>
        <p:nvSpPr>
          <p:cNvPr id="179" name="Google Shape;179;p9"/>
          <p:cNvSpPr/>
          <p:nvPr/>
        </p:nvSpPr>
        <p:spPr>
          <a:xfrm>
            <a:off x="4561242" y="-21511"/>
            <a:ext cx="3679116" cy="6271840"/>
          </a:xfrm>
          <a:prstGeom prst="rect">
            <a:avLst/>
          </a:prstGeom>
          <a:solidFill>
            <a:srgbClr val="F5F5F5"/>
          </a:solidFill>
          <a:ln w="15875" cap="flat" cmpd="sng">
            <a:solidFill>
              <a:srgbClr val="664973"/>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ndara"/>
              <a:ea typeface="Candara"/>
              <a:cs typeface="Candara"/>
              <a:sym typeface="Candara"/>
            </a:endParaRPr>
          </a:p>
        </p:txBody>
      </p:sp>
      <p:sp>
        <p:nvSpPr>
          <p:cNvPr id="180" name="Google Shape;180;p9"/>
          <p:cNvSpPr/>
          <p:nvPr/>
        </p:nvSpPr>
        <p:spPr>
          <a:xfrm>
            <a:off x="4649096" y="-21510"/>
            <a:ext cx="3505200" cy="623938"/>
          </a:xfrm>
          <a:prstGeom prst="rect">
            <a:avLst/>
          </a:prstGeom>
          <a:solidFill>
            <a:schemeClr val="accent2"/>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ndara"/>
              <a:ea typeface="Candara"/>
              <a:cs typeface="Candara"/>
              <a:sym typeface="Candara"/>
            </a:endParaRPr>
          </a:p>
        </p:txBody>
      </p:sp>
      <p:sp>
        <p:nvSpPr>
          <p:cNvPr id="181" name="Google Shape;181;p9"/>
          <p:cNvSpPr txBox="1">
            <a:spLocks noGrp="1"/>
          </p:cNvSpPr>
          <p:nvPr>
            <p:ph type="dt" idx="10"/>
          </p:nvPr>
        </p:nvSpPr>
        <p:spPr>
          <a:xfrm>
            <a:off x="5997388" y="224492"/>
            <a:ext cx="2133600" cy="365125"/>
          </a:xfrm>
          <a:prstGeom prst="rect">
            <a:avLst/>
          </a:prstGeom>
          <a:noFill/>
          <a:ln>
            <a:noFill/>
          </a:ln>
        </p:spPr>
        <p:txBody>
          <a:bodyPr spcFirstLastPara="1" wrap="square" lIns="91425" tIns="45700" rIns="91425" bIns="45700" anchor="ctr" anchorCtr="0"/>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82" name="Google Shape;182;p9"/>
          <p:cNvSpPr txBox="1">
            <a:spLocks noGrp="1"/>
          </p:cNvSpPr>
          <p:nvPr>
            <p:ph type="sldNum" idx="12"/>
          </p:nvPr>
        </p:nvSpPr>
        <p:spPr>
          <a:xfrm>
            <a:off x="4649096" y="224491"/>
            <a:ext cx="1332156" cy="365125"/>
          </a:xfrm>
          <a:prstGeom prst="rect">
            <a:avLst/>
          </a:prstGeom>
          <a:noFill/>
          <a:ln>
            <a:noFill/>
          </a:ln>
        </p:spPr>
        <p:txBody>
          <a:bodyPr spcFirstLastPara="1" wrap="square" lIns="91425" tIns="45700" rIns="91425" bIns="45700" anchor="ctr" anchorCtr="0">
            <a:noAutofit/>
          </a:bodyPr>
          <a:lstStyle>
            <a:lvl1pPr marL="0" lvl="0" indent="0" algn="l">
              <a:spcBef>
                <a:spcPts val="0"/>
              </a:spcBef>
              <a:buNone/>
              <a:defRPr/>
            </a:lvl1pPr>
            <a:lvl2pPr marL="0" lvl="1" indent="0" algn="l">
              <a:spcBef>
                <a:spcPts val="0"/>
              </a:spcBef>
              <a:buNone/>
              <a:defRPr/>
            </a:lvl2pPr>
            <a:lvl3pPr marL="0" lvl="2" indent="0" algn="l">
              <a:spcBef>
                <a:spcPts val="0"/>
              </a:spcBef>
              <a:buNone/>
              <a:defRPr/>
            </a:lvl3pPr>
            <a:lvl4pPr marL="0" lvl="3" indent="0" algn="l">
              <a:spcBef>
                <a:spcPts val="0"/>
              </a:spcBef>
              <a:buNone/>
              <a:defRPr/>
            </a:lvl4pPr>
            <a:lvl5pPr marL="0" lvl="4" indent="0" algn="l">
              <a:spcBef>
                <a:spcPts val="0"/>
              </a:spcBef>
              <a:buNone/>
              <a:defRPr/>
            </a:lvl5pPr>
            <a:lvl6pPr marL="0" lvl="5" indent="0" algn="l">
              <a:spcBef>
                <a:spcPts val="0"/>
              </a:spcBef>
              <a:buNone/>
              <a:defRPr/>
            </a:lvl6pPr>
            <a:lvl7pPr marL="0" lvl="6" indent="0" algn="l">
              <a:spcBef>
                <a:spcPts val="0"/>
              </a:spcBef>
              <a:buNone/>
              <a:defRPr/>
            </a:lvl7pPr>
            <a:lvl8pPr marL="0" lvl="7" indent="0" algn="l">
              <a:spcBef>
                <a:spcPts val="0"/>
              </a:spcBef>
              <a:buNone/>
              <a:defRPr/>
            </a:lvl8pPr>
            <a:lvl9pPr marL="0" lvl="8" indent="0" algn="l">
              <a:spcBef>
                <a:spcPts val="0"/>
              </a:spcBef>
              <a:buNone/>
              <a:defRPr/>
            </a:lvl9pPr>
          </a:lstStyle>
          <a:p>
            <a:pPr marL="0" lvl="0" indent="0" algn="l" rtl="0">
              <a:spcBef>
                <a:spcPts val="0"/>
              </a:spcBef>
              <a:spcAft>
                <a:spcPts val="0"/>
              </a:spcAft>
              <a:buNone/>
            </a:pPr>
            <a:fld id="{00000000-1234-1234-1234-123412341234}" type="slidenum">
              <a:rPr lang="en-US"/>
              <a:pPr marL="0" lvl="0" indent="0" algn="l" rtl="0">
                <a:spcBef>
                  <a:spcPts val="0"/>
                </a:spcBef>
                <a:spcAft>
                  <a:spcPts val="0"/>
                </a:spcAft>
                <a:buNone/>
              </a:pPr>
              <a:t>‹#›</a:t>
            </a:fld>
            <a:endParaRPr/>
          </a:p>
        </p:txBody>
      </p:sp>
      <p:sp>
        <p:nvSpPr>
          <p:cNvPr id="183" name="Google Shape;183;p9"/>
          <p:cNvSpPr/>
          <p:nvPr/>
        </p:nvSpPr>
        <p:spPr>
          <a:xfrm>
            <a:off x="905571" y="601883"/>
            <a:ext cx="3562257" cy="5648445"/>
          </a:xfrm>
          <a:prstGeom prst="rect">
            <a:avLst/>
          </a:prstGeom>
          <a:solidFill>
            <a:schemeClr val="lt1"/>
          </a:solidFill>
          <a:ln w="9525" cap="flat" cmpd="sng">
            <a:solidFill>
              <a:schemeClr val="dk1"/>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ndara"/>
              <a:ea typeface="Candara"/>
              <a:cs typeface="Candara"/>
              <a:sym typeface="Candara"/>
            </a:endParaRPr>
          </a:p>
        </p:txBody>
      </p:sp>
      <p:sp>
        <p:nvSpPr>
          <p:cNvPr id="184" name="Google Shape;184;p9"/>
          <p:cNvSpPr txBox="1">
            <a:spLocks noGrp="1"/>
          </p:cNvSpPr>
          <p:nvPr>
            <p:ph type="body" idx="1"/>
          </p:nvPr>
        </p:nvSpPr>
        <p:spPr>
          <a:xfrm>
            <a:off x="1145894" y="856527"/>
            <a:ext cx="3090440" cy="5150734"/>
          </a:xfrm>
          <a:prstGeom prst="rect">
            <a:avLst/>
          </a:prstGeom>
          <a:noFill/>
          <a:ln>
            <a:noFill/>
          </a:ln>
        </p:spPr>
        <p:txBody>
          <a:bodyPr spcFirstLastPara="1" wrap="square" lIns="91425" tIns="45700" rIns="91425" bIns="45700" anchor="t" anchorCtr="0"/>
          <a:lstStyle>
            <a:lvl1pPr marL="457200" lvl="0" indent="-344424" algn="l">
              <a:spcBef>
                <a:spcPts val="480"/>
              </a:spcBef>
              <a:spcAft>
                <a:spcPts val="0"/>
              </a:spcAft>
              <a:buSzPts val="1824"/>
              <a:buChar char="○"/>
              <a:defRPr sz="2400"/>
            </a:lvl1pPr>
            <a:lvl2pPr marL="914400" lvl="1" indent="-334772" algn="l">
              <a:spcBef>
                <a:spcPts val="440"/>
              </a:spcBef>
              <a:spcAft>
                <a:spcPts val="0"/>
              </a:spcAft>
              <a:buSzPts val="1672"/>
              <a:buChar char="○"/>
              <a:defRPr sz="2200"/>
            </a:lvl2pPr>
            <a:lvl3pPr marL="1371600" lvl="2" indent="-325119" algn="l">
              <a:spcBef>
                <a:spcPts val="400"/>
              </a:spcBef>
              <a:spcAft>
                <a:spcPts val="0"/>
              </a:spcAft>
              <a:buSzPts val="1520"/>
              <a:buChar char="○"/>
              <a:defRPr sz="2000"/>
            </a:lvl3pPr>
            <a:lvl4pPr marL="1828800" lvl="3" indent="-315467" algn="l">
              <a:spcBef>
                <a:spcPts val="360"/>
              </a:spcBef>
              <a:spcAft>
                <a:spcPts val="0"/>
              </a:spcAft>
              <a:buSzPts val="1368"/>
              <a:buChar char="○"/>
              <a:defRPr sz="1800"/>
            </a:lvl4pPr>
            <a:lvl5pPr marL="2286000" lvl="4" indent="-305816" algn="l">
              <a:spcBef>
                <a:spcPts val="320"/>
              </a:spcBef>
              <a:spcAft>
                <a:spcPts val="0"/>
              </a:spcAft>
              <a:buSzPts val="1216"/>
              <a:buChar char="○"/>
              <a:defRPr sz="1600"/>
            </a:lvl5pPr>
            <a:lvl6pPr marL="2743200" lvl="5" indent="-325120" algn="l">
              <a:spcBef>
                <a:spcPts val="400"/>
              </a:spcBef>
              <a:spcAft>
                <a:spcPts val="0"/>
              </a:spcAft>
              <a:buSzPts val="1520"/>
              <a:buChar char="○"/>
              <a:defRPr sz="2000"/>
            </a:lvl6pPr>
            <a:lvl7pPr marL="3200400" lvl="6" indent="-325120" algn="l">
              <a:spcBef>
                <a:spcPts val="400"/>
              </a:spcBef>
              <a:spcAft>
                <a:spcPts val="0"/>
              </a:spcAft>
              <a:buSzPts val="1520"/>
              <a:buChar char="○"/>
              <a:defRPr sz="2000"/>
            </a:lvl7pPr>
            <a:lvl8pPr marL="3657600" lvl="7" indent="-325120" algn="l">
              <a:spcBef>
                <a:spcPts val="400"/>
              </a:spcBef>
              <a:spcAft>
                <a:spcPts val="0"/>
              </a:spcAft>
              <a:buSzPts val="1520"/>
              <a:buChar char="○"/>
              <a:defRPr sz="2000"/>
            </a:lvl8pPr>
            <a:lvl9pPr marL="4114800" lvl="8" indent="-325120" algn="l">
              <a:spcBef>
                <a:spcPts val="400"/>
              </a:spcBef>
              <a:spcAft>
                <a:spcPts val="0"/>
              </a:spcAft>
              <a:buSzPts val="1520"/>
              <a:buChar char="○"/>
              <a:defRPr sz="2000"/>
            </a:lvl9pPr>
          </a:lstStyle>
          <a:p>
            <a:endParaRPr/>
          </a:p>
        </p:txBody>
      </p:sp>
      <p:sp>
        <p:nvSpPr>
          <p:cNvPr id="185" name="Google Shape;185;p9"/>
          <p:cNvSpPr/>
          <p:nvPr/>
        </p:nvSpPr>
        <p:spPr>
          <a:xfrm>
            <a:off x="4650889" y="6088284"/>
            <a:ext cx="3505200" cy="81740"/>
          </a:xfrm>
          <a:prstGeom prst="rect">
            <a:avLst/>
          </a:prstGeom>
          <a:solidFill>
            <a:schemeClr val="accen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ndara"/>
              <a:ea typeface="Candara"/>
              <a:cs typeface="Candara"/>
              <a:sym typeface="Candara"/>
            </a:endParaRPr>
          </a:p>
        </p:txBody>
      </p:sp>
      <p:sp>
        <p:nvSpPr>
          <p:cNvPr id="186" name="Google Shape;186;p9"/>
          <p:cNvSpPr txBox="1">
            <a:spLocks noGrp="1"/>
          </p:cNvSpPr>
          <p:nvPr>
            <p:ph type="ftr" idx="11"/>
          </p:nvPr>
        </p:nvSpPr>
        <p:spPr>
          <a:xfrm>
            <a:off x="4641448" y="5724835"/>
            <a:ext cx="3493664" cy="365125"/>
          </a:xfrm>
          <a:prstGeom prst="rect">
            <a:avLst/>
          </a:prstGeom>
          <a:noFill/>
          <a:ln>
            <a:noFill/>
          </a:ln>
        </p:spPr>
        <p:txBody>
          <a:bodyPr spcFirstLastPara="1" wrap="square" lIns="91425" tIns="45700" rIns="91425" bIns="45700" anchor="ctr" anchorCtr="0"/>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87" name="Google Shape;187;p9"/>
          <p:cNvSpPr txBox="1">
            <a:spLocks noGrp="1"/>
          </p:cNvSpPr>
          <p:nvPr>
            <p:ph type="title"/>
          </p:nvPr>
        </p:nvSpPr>
        <p:spPr>
          <a:xfrm>
            <a:off x="4739833" y="2657434"/>
            <a:ext cx="3304572" cy="1463153"/>
          </a:xfrm>
          <a:prstGeom prst="rect">
            <a:avLst/>
          </a:prstGeom>
          <a:noFill/>
          <a:ln>
            <a:noFill/>
          </a:ln>
        </p:spPr>
        <p:txBody>
          <a:bodyPr spcFirstLastPara="1" wrap="square" lIns="91425" tIns="45700" rIns="91425" bIns="45700" anchor="b" anchorCtr="0"/>
          <a:lstStyle>
            <a:lvl1pPr lvl="0" algn="l">
              <a:spcBef>
                <a:spcPts val="0"/>
              </a:spcBef>
              <a:spcAft>
                <a:spcPts val="0"/>
              </a:spcAft>
              <a:buClr>
                <a:schemeClr val="accent1"/>
              </a:buClr>
              <a:buSzPts val="2800"/>
              <a:buFont typeface="Pacifico"/>
              <a:buNone/>
              <a:defRPr sz="2800" b="0"/>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88" name="Google Shape;188;p9"/>
          <p:cNvSpPr txBox="1">
            <a:spLocks noGrp="1"/>
          </p:cNvSpPr>
          <p:nvPr>
            <p:ph type="body" idx="2"/>
          </p:nvPr>
        </p:nvSpPr>
        <p:spPr>
          <a:xfrm>
            <a:off x="4736592" y="4136994"/>
            <a:ext cx="3298784" cy="1517904"/>
          </a:xfrm>
          <a:prstGeom prst="rect">
            <a:avLst/>
          </a:prstGeom>
          <a:noFill/>
          <a:ln>
            <a:noFill/>
          </a:ln>
        </p:spPr>
        <p:txBody>
          <a:bodyPr spcFirstLastPara="1" wrap="square" lIns="91425" tIns="45700" rIns="91425" bIns="45700" anchor="t" anchorCtr="0"/>
          <a:lstStyle>
            <a:lvl1pPr marL="457200" lvl="0" indent="-228600" algn="l">
              <a:spcBef>
                <a:spcPts val="320"/>
              </a:spcBef>
              <a:spcAft>
                <a:spcPts val="0"/>
              </a:spcAft>
              <a:buSzPts val="1216"/>
              <a:buNone/>
              <a:defRPr sz="1600">
                <a:solidFill>
                  <a:srgbClr val="424242"/>
                </a:solidFill>
              </a:defRPr>
            </a:lvl1pPr>
            <a:lvl2pPr marL="914400" lvl="1" indent="-228600" algn="l">
              <a:spcBef>
                <a:spcPts val="240"/>
              </a:spcBef>
              <a:spcAft>
                <a:spcPts val="0"/>
              </a:spcAft>
              <a:buSzPts val="912"/>
              <a:buNone/>
              <a:defRPr sz="1200"/>
            </a:lvl2pPr>
            <a:lvl3pPr marL="1371600" lvl="2" indent="-228600" algn="l">
              <a:spcBef>
                <a:spcPts val="200"/>
              </a:spcBef>
              <a:spcAft>
                <a:spcPts val="0"/>
              </a:spcAft>
              <a:buSzPts val="760"/>
              <a:buNone/>
              <a:defRPr sz="1000"/>
            </a:lvl3pPr>
            <a:lvl4pPr marL="1828800" lvl="3" indent="-228600" algn="l">
              <a:spcBef>
                <a:spcPts val="180"/>
              </a:spcBef>
              <a:spcAft>
                <a:spcPts val="0"/>
              </a:spcAft>
              <a:buSzPts val="684"/>
              <a:buNone/>
              <a:defRPr sz="900"/>
            </a:lvl4pPr>
            <a:lvl5pPr marL="2286000" lvl="4" indent="-228600" algn="l">
              <a:spcBef>
                <a:spcPts val="180"/>
              </a:spcBef>
              <a:spcAft>
                <a:spcPts val="0"/>
              </a:spcAft>
              <a:buSzPts val="684"/>
              <a:buNone/>
              <a:defRPr sz="900"/>
            </a:lvl5pPr>
            <a:lvl6pPr marL="2743200" lvl="5" indent="-228600" algn="l">
              <a:spcBef>
                <a:spcPts val="180"/>
              </a:spcBef>
              <a:spcAft>
                <a:spcPts val="0"/>
              </a:spcAft>
              <a:buSzPts val="684"/>
              <a:buNone/>
              <a:defRPr sz="900"/>
            </a:lvl6pPr>
            <a:lvl7pPr marL="3200400" lvl="6" indent="-228600" algn="l">
              <a:spcBef>
                <a:spcPts val="180"/>
              </a:spcBef>
              <a:spcAft>
                <a:spcPts val="0"/>
              </a:spcAft>
              <a:buSzPts val="684"/>
              <a:buNone/>
              <a:defRPr sz="900"/>
            </a:lvl7pPr>
            <a:lvl8pPr marL="3657600" lvl="7" indent="-228600" algn="l">
              <a:spcBef>
                <a:spcPts val="180"/>
              </a:spcBef>
              <a:spcAft>
                <a:spcPts val="0"/>
              </a:spcAft>
              <a:buSzPts val="684"/>
              <a:buNone/>
              <a:defRPr sz="900"/>
            </a:lvl8pPr>
            <a:lvl9pPr marL="4114800" lvl="8" indent="-228600" algn="l">
              <a:spcBef>
                <a:spcPts val="180"/>
              </a:spcBef>
              <a:spcAft>
                <a:spcPts val="0"/>
              </a:spcAft>
              <a:buSzPts val="684"/>
              <a:buNone/>
              <a:defRPr sz="900"/>
            </a:lvl9pPr>
          </a:lstStyle>
          <a:p>
            <a:endParaRPr/>
          </a:p>
        </p:txBody>
      </p:sp>
    </p:spTree>
  </p:cSld>
  <p:clrMapOvr>
    <a:masterClrMapping/>
  </p:clrMapOvr>
  <p:transition spd="slow">
    <p:push/>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matchingName="Picture with Caption" type="picTx">
  <p:cSld name="PICTURE_WITH_CAPTION_TEXT">
    <p:spTree>
      <p:nvGrpSpPr>
        <p:cNvPr id="1" name="Shape 189"/>
        <p:cNvGrpSpPr/>
        <p:nvPr/>
      </p:nvGrpSpPr>
      <p:grpSpPr>
        <a:xfrm>
          <a:off x="0" y="0"/>
          <a:ext cx="0" cy="0"/>
          <a:chOff x="0" y="0"/>
          <a:chExt cx="0" cy="0"/>
        </a:xfrm>
      </p:grpSpPr>
      <p:grpSp>
        <p:nvGrpSpPr>
          <p:cNvPr id="190" name="Google Shape;190;p10"/>
          <p:cNvGrpSpPr/>
          <p:nvPr/>
        </p:nvGrpSpPr>
        <p:grpSpPr>
          <a:xfrm>
            <a:off x="-644959" y="0"/>
            <a:ext cx="10458653" cy="7117071"/>
            <a:chOff x="-644959" y="0"/>
            <a:chExt cx="10458653" cy="7117071"/>
          </a:xfrm>
        </p:grpSpPr>
        <p:grpSp>
          <p:nvGrpSpPr>
            <p:cNvPr id="191" name="Google Shape;191;p10"/>
            <p:cNvGrpSpPr/>
            <p:nvPr/>
          </p:nvGrpSpPr>
          <p:grpSpPr>
            <a:xfrm>
              <a:off x="0" y="0"/>
              <a:ext cx="9144000" cy="6858000"/>
              <a:chOff x="0" y="0"/>
              <a:chExt cx="9144000" cy="6858000"/>
            </a:xfrm>
          </p:grpSpPr>
          <p:grpSp>
            <p:nvGrpSpPr>
              <p:cNvPr id="192" name="Google Shape;192;p10"/>
              <p:cNvGrpSpPr/>
              <p:nvPr/>
            </p:nvGrpSpPr>
            <p:grpSpPr>
              <a:xfrm>
                <a:off x="0" y="0"/>
                <a:ext cx="2514600" cy="6858000"/>
                <a:chOff x="0" y="0"/>
                <a:chExt cx="2514600" cy="6858000"/>
              </a:xfrm>
            </p:grpSpPr>
            <p:sp>
              <p:nvSpPr>
                <p:cNvPr id="193" name="Google Shape;193;p10"/>
                <p:cNvSpPr/>
                <p:nvPr/>
              </p:nvSpPr>
              <p:spPr>
                <a:xfrm>
                  <a:off x="914400" y="0"/>
                  <a:ext cx="1600200" cy="6858000"/>
                </a:xfrm>
                <a:prstGeom prst="rect">
                  <a:avLst/>
                </a:prstGeom>
                <a:solidFill>
                  <a:schemeClr val="lt1">
                    <a:alpha val="9803"/>
                  </a:scheme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ndara"/>
                    <a:ea typeface="Candara"/>
                    <a:cs typeface="Candara"/>
                    <a:sym typeface="Candara"/>
                  </a:endParaRPr>
                </a:p>
              </p:txBody>
            </p:sp>
            <p:sp>
              <p:nvSpPr>
                <p:cNvPr id="194" name="Google Shape;194;p10"/>
                <p:cNvSpPr/>
                <p:nvPr/>
              </p:nvSpPr>
              <p:spPr>
                <a:xfrm>
                  <a:off x="0" y="0"/>
                  <a:ext cx="457200" cy="6858000"/>
                </a:xfrm>
                <a:prstGeom prst="rect">
                  <a:avLst/>
                </a:prstGeom>
                <a:solidFill>
                  <a:schemeClr val="lt1">
                    <a:alpha val="9803"/>
                  </a:scheme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ndara"/>
                    <a:ea typeface="Candara"/>
                    <a:cs typeface="Candara"/>
                    <a:sym typeface="Candara"/>
                  </a:endParaRPr>
                </a:p>
              </p:txBody>
            </p:sp>
            <p:sp>
              <p:nvSpPr>
                <p:cNvPr id="195" name="Google Shape;195;p10"/>
                <p:cNvSpPr/>
                <p:nvPr/>
              </p:nvSpPr>
              <p:spPr>
                <a:xfrm>
                  <a:off x="228600" y="0"/>
                  <a:ext cx="762000" cy="6858000"/>
                </a:xfrm>
                <a:prstGeom prst="rect">
                  <a:avLst/>
                </a:prstGeom>
                <a:solidFill>
                  <a:schemeClr val="lt1">
                    <a:alpha val="9803"/>
                  </a:scheme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ndara"/>
                    <a:ea typeface="Candara"/>
                    <a:cs typeface="Candara"/>
                    <a:sym typeface="Candara"/>
                  </a:endParaRPr>
                </a:p>
              </p:txBody>
            </p:sp>
          </p:grpSp>
          <p:grpSp>
            <p:nvGrpSpPr>
              <p:cNvPr id="196" name="Google Shape;196;p10"/>
              <p:cNvGrpSpPr/>
              <p:nvPr/>
            </p:nvGrpSpPr>
            <p:grpSpPr>
              <a:xfrm>
                <a:off x="422910" y="0"/>
                <a:ext cx="2514600" cy="6858000"/>
                <a:chOff x="0" y="0"/>
                <a:chExt cx="2514600" cy="6858000"/>
              </a:xfrm>
            </p:grpSpPr>
            <p:sp>
              <p:nvSpPr>
                <p:cNvPr id="197" name="Google Shape;197;p10"/>
                <p:cNvSpPr/>
                <p:nvPr/>
              </p:nvSpPr>
              <p:spPr>
                <a:xfrm>
                  <a:off x="914400" y="0"/>
                  <a:ext cx="1600200" cy="6858000"/>
                </a:xfrm>
                <a:prstGeom prst="rect">
                  <a:avLst/>
                </a:prstGeom>
                <a:solidFill>
                  <a:schemeClr val="lt1">
                    <a:alpha val="9803"/>
                  </a:scheme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ndara"/>
                    <a:ea typeface="Candara"/>
                    <a:cs typeface="Candara"/>
                    <a:sym typeface="Candara"/>
                  </a:endParaRPr>
                </a:p>
              </p:txBody>
            </p:sp>
            <p:sp>
              <p:nvSpPr>
                <p:cNvPr id="198" name="Google Shape;198;p10"/>
                <p:cNvSpPr/>
                <p:nvPr/>
              </p:nvSpPr>
              <p:spPr>
                <a:xfrm>
                  <a:off x="0" y="0"/>
                  <a:ext cx="457200" cy="6858000"/>
                </a:xfrm>
                <a:prstGeom prst="rect">
                  <a:avLst/>
                </a:prstGeom>
                <a:solidFill>
                  <a:schemeClr val="lt1">
                    <a:alpha val="9803"/>
                  </a:scheme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ndara"/>
                    <a:ea typeface="Candara"/>
                    <a:cs typeface="Candara"/>
                    <a:sym typeface="Candara"/>
                  </a:endParaRPr>
                </a:p>
              </p:txBody>
            </p:sp>
            <p:sp>
              <p:nvSpPr>
                <p:cNvPr id="199" name="Google Shape;199;p10"/>
                <p:cNvSpPr/>
                <p:nvPr/>
              </p:nvSpPr>
              <p:spPr>
                <a:xfrm>
                  <a:off x="228600" y="0"/>
                  <a:ext cx="762000" cy="6858000"/>
                </a:xfrm>
                <a:prstGeom prst="rect">
                  <a:avLst/>
                </a:prstGeom>
                <a:solidFill>
                  <a:schemeClr val="lt1">
                    <a:alpha val="9803"/>
                  </a:scheme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ndara"/>
                    <a:ea typeface="Candara"/>
                    <a:cs typeface="Candara"/>
                    <a:sym typeface="Candara"/>
                  </a:endParaRPr>
                </a:p>
              </p:txBody>
            </p:sp>
          </p:grpSp>
          <p:grpSp>
            <p:nvGrpSpPr>
              <p:cNvPr id="200" name="Google Shape;200;p10"/>
              <p:cNvGrpSpPr/>
              <p:nvPr/>
            </p:nvGrpSpPr>
            <p:grpSpPr>
              <a:xfrm rot="10800000">
                <a:off x="6629400" y="0"/>
                <a:ext cx="2514600" cy="6858000"/>
                <a:chOff x="0" y="0"/>
                <a:chExt cx="2514600" cy="6858000"/>
              </a:xfrm>
            </p:grpSpPr>
            <p:sp>
              <p:nvSpPr>
                <p:cNvPr id="201" name="Google Shape;201;p10"/>
                <p:cNvSpPr/>
                <p:nvPr/>
              </p:nvSpPr>
              <p:spPr>
                <a:xfrm>
                  <a:off x="914400" y="0"/>
                  <a:ext cx="1600200" cy="6858000"/>
                </a:xfrm>
                <a:prstGeom prst="rect">
                  <a:avLst/>
                </a:prstGeom>
                <a:solidFill>
                  <a:schemeClr val="lt1">
                    <a:alpha val="9803"/>
                  </a:scheme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ndara"/>
                    <a:ea typeface="Candara"/>
                    <a:cs typeface="Candara"/>
                    <a:sym typeface="Candara"/>
                  </a:endParaRPr>
                </a:p>
              </p:txBody>
            </p:sp>
            <p:sp>
              <p:nvSpPr>
                <p:cNvPr id="202" name="Google Shape;202;p10"/>
                <p:cNvSpPr/>
                <p:nvPr/>
              </p:nvSpPr>
              <p:spPr>
                <a:xfrm>
                  <a:off x="0" y="0"/>
                  <a:ext cx="457200" cy="6858000"/>
                </a:xfrm>
                <a:prstGeom prst="rect">
                  <a:avLst/>
                </a:prstGeom>
                <a:solidFill>
                  <a:schemeClr val="lt1">
                    <a:alpha val="9803"/>
                  </a:scheme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ndara"/>
                    <a:ea typeface="Candara"/>
                    <a:cs typeface="Candara"/>
                    <a:sym typeface="Candara"/>
                  </a:endParaRPr>
                </a:p>
              </p:txBody>
            </p:sp>
            <p:sp>
              <p:nvSpPr>
                <p:cNvPr id="203" name="Google Shape;203;p10"/>
                <p:cNvSpPr/>
                <p:nvPr/>
              </p:nvSpPr>
              <p:spPr>
                <a:xfrm>
                  <a:off x="228600" y="0"/>
                  <a:ext cx="762000" cy="6858000"/>
                </a:xfrm>
                <a:prstGeom prst="rect">
                  <a:avLst/>
                </a:prstGeom>
                <a:solidFill>
                  <a:schemeClr val="lt1">
                    <a:alpha val="9803"/>
                  </a:scheme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ndara"/>
                    <a:ea typeface="Candara"/>
                    <a:cs typeface="Candara"/>
                    <a:sym typeface="Candara"/>
                  </a:endParaRPr>
                </a:p>
              </p:txBody>
            </p:sp>
          </p:grpSp>
          <p:sp>
            <p:nvSpPr>
              <p:cNvPr id="204" name="Google Shape;204;p10"/>
              <p:cNvSpPr/>
              <p:nvPr/>
            </p:nvSpPr>
            <p:spPr>
              <a:xfrm>
                <a:off x="3810000" y="0"/>
                <a:ext cx="2819400" cy="6858000"/>
              </a:xfrm>
              <a:prstGeom prst="rect">
                <a:avLst/>
              </a:prstGeom>
              <a:solidFill>
                <a:schemeClr val="lt1">
                  <a:alpha val="9803"/>
                </a:scheme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ndara"/>
                  <a:ea typeface="Candara"/>
                  <a:cs typeface="Candara"/>
                  <a:sym typeface="Candara"/>
                </a:endParaRPr>
              </a:p>
            </p:txBody>
          </p:sp>
          <p:sp>
            <p:nvSpPr>
              <p:cNvPr id="205" name="Google Shape;205;p10"/>
              <p:cNvSpPr/>
              <p:nvPr/>
            </p:nvSpPr>
            <p:spPr>
              <a:xfrm>
                <a:off x="2895600" y="0"/>
                <a:ext cx="457200" cy="6858000"/>
              </a:xfrm>
              <a:prstGeom prst="rect">
                <a:avLst/>
              </a:prstGeom>
              <a:solidFill>
                <a:schemeClr val="lt1">
                  <a:alpha val="9803"/>
                </a:scheme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ndara"/>
                  <a:ea typeface="Candara"/>
                  <a:cs typeface="Candara"/>
                  <a:sym typeface="Candara"/>
                </a:endParaRPr>
              </a:p>
            </p:txBody>
          </p:sp>
          <p:sp>
            <p:nvSpPr>
              <p:cNvPr id="206" name="Google Shape;206;p10"/>
              <p:cNvSpPr/>
              <p:nvPr/>
            </p:nvSpPr>
            <p:spPr>
              <a:xfrm>
                <a:off x="3124200" y="0"/>
                <a:ext cx="762000" cy="6858000"/>
              </a:xfrm>
              <a:prstGeom prst="rect">
                <a:avLst/>
              </a:prstGeom>
              <a:solidFill>
                <a:schemeClr val="lt1">
                  <a:alpha val="9803"/>
                </a:scheme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ndara"/>
                  <a:ea typeface="Candara"/>
                  <a:cs typeface="Candara"/>
                  <a:sym typeface="Candara"/>
                </a:endParaRPr>
              </a:p>
            </p:txBody>
          </p:sp>
        </p:grpSp>
        <p:sp>
          <p:nvSpPr>
            <p:cNvPr id="207" name="Google Shape;207;p10"/>
            <p:cNvSpPr/>
            <p:nvPr/>
          </p:nvSpPr>
          <p:spPr>
            <a:xfrm>
              <a:off x="-11875" y="5035138"/>
              <a:ext cx="9144000" cy="1175655"/>
            </a:xfrm>
            <a:custGeom>
              <a:avLst/>
              <a:gdLst/>
              <a:ahLst/>
              <a:cxnLst/>
              <a:rect l="l" t="t" r="r" b="b"/>
              <a:pathLst>
                <a:path w="9144000" h="1175655" extrusionOk="0">
                  <a:moveTo>
                    <a:pt x="0" y="1116279"/>
                  </a:moveTo>
                  <a:cubicBezTo>
                    <a:pt x="493815" y="1145967"/>
                    <a:pt x="987631" y="1175655"/>
                    <a:pt x="1674420" y="1163780"/>
                  </a:cubicBezTo>
                  <a:cubicBezTo>
                    <a:pt x="2361209" y="1151905"/>
                    <a:pt x="3204358" y="1138050"/>
                    <a:pt x="4120737" y="1045027"/>
                  </a:cubicBezTo>
                  <a:cubicBezTo>
                    <a:pt x="5037116" y="952004"/>
                    <a:pt x="6335486" y="779811"/>
                    <a:pt x="7172696" y="605640"/>
                  </a:cubicBezTo>
                  <a:cubicBezTo>
                    <a:pt x="8009907" y="431469"/>
                    <a:pt x="8866910" y="154379"/>
                    <a:pt x="9144000" y="0"/>
                  </a:cubicBezTo>
                </a:path>
              </a:pathLst>
            </a:custGeom>
            <a:noFill/>
            <a:ln w="9525" cap="flat" cmpd="sng">
              <a:solidFill>
                <a:schemeClr val="lt1">
                  <a:alpha val="20000"/>
                </a:schemeClr>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dk1"/>
                </a:solidFill>
                <a:latin typeface="Candara"/>
                <a:ea typeface="Candara"/>
                <a:cs typeface="Candara"/>
                <a:sym typeface="Candara"/>
              </a:endParaRPr>
            </a:p>
          </p:txBody>
        </p:sp>
        <p:sp>
          <p:nvSpPr>
            <p:cNvPr id="208" name="Google Shape;208;p10"/>
            <p:cNvSpPr/>
            <p:nvPr/>
          </p:nvSpPr>
          <p:spPr>
            <a:xfrm>
              <a:off x="-11875" y="3467595"/>
              <a:ext cx="9144000" cy="890650"/>
            </a:xfrm>
            <a:custGeom>
              <a:avLst/>
              <a:gdLst/>
              <a:ahLst/>
              <a:cxnLst/>
              <a:rect l="l" t="t" r="r" b="b"/>
              <a:pathLst>
                <a:path w="9144000" h="890650" extrusionOk="0">
                  <a:moveTo>
                    <a:pt x="0" y="890650"/>
                  </a:moveTo>
                  <a:cubicBezTo>
                    <a:pt x="263236" y="751114"/>
                    <a:pt x="526472" y="611579"/>
                    <a:pt x="1045028" y="475013"/>
                  </a:cubicBezTo>
                  <a:cubicBezTo>
                    <a:pt x="1563584" y="338447"/>
                    <a:pt x="2299855" y="138545"/>
                    <a:pt x="3111335" y="71252"/>
                  </a:cubicBezTo>
                  <a:cubicBezTo>
                    <a:pt x="3922815" y="3959"/>
                    <a:pt x="4908467" y="0"/>
                    <a:pt x="5913911" y="71252"/>
                  </a:cubicBezTo>
                  <a:cubicBezTo>
                    <a:pt x="6919355" y="142504"/>
                    <a:pt x="8595756" y="427512"/>
                    <a:pt x="9144000" y="498764"/>
                  </a:cubicBezTo>
                </a:path>
              </a:pathLst>
            </a:custGeom>
            <a:noFill/>
            <a:ln w="9525" cap="flat" cmpd="sng">
              <a:solidFill>
                <a:schemeClr val="lt1">
                  <a:alpha val="20000"/>
                </a:schemeClr>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dk1"/>
                </a:solidFill>
                <a:latin typeface="Candara"/>
                <a:ea typeface="Candara"/>
                <a:cs typeface="Candara"/>
                <a:sym typeface="Candara"/>
              </a:endParaRPr>
            </a:p>
          </p:txBody>
        </p:sp>
        <p:sp>
          <p:nvSpPr>
            <p:cNvPr id="209" name="Google Shape;209;p10"/>
            <p:cNvSpPr/>
            <p:nvPr/>
          </p:nvSpPr>
          <p:spPr>
            <a:xfrm>
              <a:off x="-23751" y="5640779"/>
              <a:ext cx="3004457" cy="1211283"/>
            </a:xfrm>
            <a:custGeom>
              <a:avLst/>
              <a:gdLst/>
              <a:ahLst/>
              <a:cxnLst/>
              <a:rect l="l" t="t" r="r" b="b"/>
              <a:pathLst>
                <a:path w="3004457" h="1211283" extrusionOk="0">
                  <a:moveTo>
                    <a:pt x="0" y="0"/>
                  </a:moveTo>
                  <a:cubicBezTo>
                    <a:pt x="1103415" y="501732"/>
                    <a:pt x="2206831" y="1003465"/>
                    <a:pt x="3004457" y="1211283"/>
                  </a:cubicBezTo>
                </a:path>
              </a:pathLst>
            </a:custGeom>
            <a:noFill/>
            <a:ln w="9525" cap="flat" cmpd="sng">
              <a:solidFill>
                <a:schemeClr val="lt1">
                  <a:alpha val="20000"/>
                </a:schemeClr>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dk1"/>
                </a:solidFill>
                <a:latin typeface="Candara"/>
                <a:ea typeface="Candara"/>
                <a:cs typeface="Candara"/>
                <a:sym typeface="Candara"/>
              </a:endParaRPr>
            </a:p>
          </p:txBody>
        </p:sp>
        <p:sp>
          <p:nvSpPr>
            <p:cNvPr id="210" name="Google Shape;210;p10"/>
            <p:cNvSpPr/>
            <p:nvPr/>
          </p:nvSpPr>
          <p:spPr>
            <a:xfrm>
              <a:off x="-11875" y="5284519"/>
              <a:ext cx="9144000" cy="1478478"/>
            </a:xfrm>
            <a:custGeom>
              <a:avLst/>
              <a:gdLst/>
              <a:ahLst/>
              <a:cxnLst/>
              <a:rect l="l" t="t" r="r" b="b"/>
              <a:pathLst>
                <a:path w="9144000" h="1478478" extrusionOk="0">
                  <a:moveTo>
                    <a:pt x="0" y="0"/>
                  </a:moveTo>
                  <a:cubicBezTo>
                    <a:pt x="285997" y="99951"/>
                    <a:pt x="571995" y="199902"/>
                    <a:pt x="1104405" y="344385"/>
                  </a:cubicBezTo>
                  <a:cubicBezTo>
                    <a:pt x="1636815" y="488868"/>
                    <a:pt x="2432462" y="710541"/>
                    <a:pt x="3194462" y="866899"/>
                  </a:cubicBezTo>
                  <a:cubicBezTo>
                    <a:pt x="3956462" y="1023258"/>
                    <a:pt x="4920343" y="1185554"/>
                    <a:pt x="5676405" y="1282536"/>
                  </a:cubicBezTo>
                  <a:cubicBezTo>
                    <a:pt x="6432467" y="1379518"/>
                    <a:pt x="7247906" y="1419102"/>
                    <a:pt x="7730836" y="1448790"/>
                  </a:cubicBezTo>
                  <a:cubicBezTo>
                    <a:pt x="8213766" y="1478478"/>
                    <a:pt x="8338457" y="1464623"/>
                    <a:pt x="8573984" y="1460665"/>
                  </a:cubicBezTo>
                  <a:cubicBezTo>
                    <a:pt x="8809511" y="1456707"/>
                    <a:pt x="8976755" y="1440873"/>
                    <a:pt x="9144000" y="1425039"/>
                  </a:cubicBezTo>
                </a:path>
              </a:pathLst>
            </a:custGeom>
            <a:noFill/>
            <a:ln w="9525" cap="flat" cmpd="sng">
              <a:solidFill>
                <a:schemeClr val="lt1">
                  <a:alpha val="20000"/>
                </a:schemeClr>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dk1"/>
                </a:solidFill>
                <a:latin typeface="Candara"/>
                <a:ea typeface="Candara"/>
                <a:cs typeface="Candara"/>
                <a:sym typeface="Candara"/>
              </a:endParaRPr>
            </a:p>
          </p:txBody>
        </p:sp>
        <p:sp>
          <p:nvSpPr>
            <p:cNvPr id="211" name="Google Shape;211;p10"/>
            <p:cNvSpPr/>
            <p:nvPr/>
          </p:nvSpPr>
          <p:spPr>
            <a:xfrm>
              <a:off x="2137558" y="5132120"/>
              <a:ext cx="6982691" cy="1719942"/>
            </a:xfrm>
            <a:custGeom>
              <a:avLst/>
              <a:gdLst/>
              <a:ahLst/>
              <a:cxnLst/>
              <a:rect l="l" t="t" r="r" b="b"/>
              <a:pathLst>
                <a:path w="6982691" h="1719942" extrusionOk="0">
                  <a:moveTo>
                    <a:pt x="0" y="1719942"/>
                  </a:moveTo>
                  <a:cubicBezTo>
                    <a:pt x="162296" y="1536864"/>
                    <a:pt x="324592" y="1353787"/>
                    <a:pt x="546265" y="1185553"/>
                  </a:cubicBezTo>
                  <a:cubicBezTo>
                    <a:pt x="767938" y="1017319"/>
                    <a:pt x="1074718" y="835231"/>
                    <a:pt x="1330037" y="710540"/>
                  </a:cubicBezTo>
                  <a:cubicBezTo>
                    <a:pt x="1585356" y="585849"/>
                    <a:pt x="1741715" y="530430"/>
                    <a:pt x="2078182" y="437407"/>
                  </a:cubicBezTo>
                  <a:cubicBezTo>
                    <a:pt x="2414649" y="344384"/>
                    <a:pt x="3028208" y="213755"/>
                    <a:pt x="3348842" y="152399"/>
                  </a:cubicBezTo>
                  <a:cubicBezTo>
                    <a:pt x="3669476" y="91043"/>
                    <a:pt x="3718957" y="93022"/>
                    <a:pt x="4001985" y="69272"/>
                  </a:cubicBezTo>
                  <a:cubicBezTo>
                    <a:pt x="4285013" y="45522"/>
                    <a:pt x="4732317" y="19792"/>
                    <a:pt x="5047013" y="9896"/>
                  </a:cubicBezTo>
                  <a:cubicBezTo>
                    <a:pt x="5361709" y="0"/>
                    <a:pt x="5890161" y="9896"/>
                    <a:pt x="5890161" y="9896"/>
                  </a:cubicBezTo>
                  <a:lnTo>
                    <a:pt x="6495803" y="9896"/>
                  </a:lnTo>
                  <a:cubicBezTo>
                    <a:pt x="6664037" y="13854"/>
                    <a:pt x="6818416" y="27708"/>
                    <a:pt x="6899564" y="33646"/>
                  </a:cubicBezTo>
                  <a:cubicBezTo>
                    <a:pt x="6980712" y="39584"/>
                    <a:pt x="6953003" y="37605"/>
                    <a:pt x="6982691" y="45522"/>
                  </a:cubicBezTo>
                </a:path>
              </a:pathLst>
            </a:custGeom>
            <a:noFill/>
            <a:ln w="9525" cap="flat" cmpd="sng">
              <a:solidFill>
                <a:schemeClr val="lt1">
                  <a:alpha val="20000"/>
                </a:schemeClr>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dk1"/>
                </a:solidFill>
                <a:latin typeface="Candara"/>
                <a:ea typeface="Candara"/>
                <a:cs typeface="Candara"/>
                <a:sym typeface="Candara"/>
              </a:endParaRPr>
            </a:p>
          </p:txBody>
        </p:sp>
        <p:sp>
          <p:nvSpPr>
            <p:cNvPr id="212" name="Google Shape;212;p10"/>
            <p:cNvSpPr/>
            <p:nvPr/>
          </p:nvSpPr>
          <p:spPr>
            <a:xfrm rot="1800000">
              <a:off x="2996165" y="2859252"/>
              <a:ext cx="1601400" cy="1388236"/>
            </a:xfrm>
            <a:prstGeom prst="hexagon">
              <a:avLst>
                <a:gd name="adj" fmla="val 28544"/>
                <a:gd name="vf" fmla="val 115470"/>
              </a:avLst>
            </a:prstGeom>
            <a:solidFill>
              <a:schemeClr val="lt1">
                <a:alpha val="9803"/>
              </a:schemeClr>
            </a:solidFill>
            <a:ln w="12700" cap="flat" cmpd="sng">
              <a:solidFill>
                <a:schemeClr val="lt1">
                  <a:alpha val="11764"/>
                </a:schemeClr>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ndara"/>
                <a:ea typeface="Candara"/>
                <a:cs typeface="Candara"/>
                <a:sym typeface="Candara"/>
              </a:endParaRPr>
            </a:p>
          </p:txBody>
        </p:sp>
        <p:sp>
          <p:nvSpPr>
            <p:cNvPr id="213" name="Google Shape;213;p10"/>
            <p:cNvSpPr/>
            <p:nvPr/>
          </p:nvSpPr>
          <p:spPr>
            <a:xfrm rot="1800000">
              <a:off x="3720065" y="4126078"/>
              <a:ext cx="1601400" cy="1388236"/>
            </a:xfrm>
            <a:prstGeom prst="hexagon">
              <a:avLst>
                <a:gd name="adj" fmla="val 28544"/>
                <a:gd name="vf" fmla="val 115470"/>
              </a:avLst>
            </a:prstGeom>
            <a:solidFill>
              <a:schemeClr val="lt1">
                <a:alpha val="0"/>
              </a:schemeClr>
            </a:solidFill>
            <a:ln w="12700" cap="flat" cmpd="sng">
              <a:solidFill>
                <a:schemeClr val="lt1">
                  <a:alpha val="11764"/>
                </a:schemeClr>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ndara"/>
                <a:ea typeface="Candara"/>
                <a:cs typeface="Candara"/>
                <a:sym typeface="Candara"/>
              </a:endParaRPr>
            </a:p>
          </p:txBody>
        </p:sp>
        <p:sp>
          <p:nvSpPr>
            <p:cNvPr id="214" name="Google Shape;214;p10"/>
            <p:cNvSpPr/>
            <p:nvPr/>
          </p:nvSpPr>
          <p:spPr>
            <a:xfrm rot="1800000">
              <a:off x="3729591" y="1592427"/>
              <a:ext cx="1601400" cy="1388236"/>
            </a:xfrm>
            <a:prstGeom prst="hexagon">
              <a:avLst>
                <a:gd name="adj" fmla="val 28544"/>
                <a:gd name="vf" fmla="val 115470"/>
              </a:avLst>
            </a:prstGeom>
            <a:solidFill>
              <a:schemeClr val="lt1">
                <a:alpha val="6666"/>
              </a:schemeClr>
            </a:solidFill>
            <a:ln w="12700" cap="flat" cmpd="sng">
              <a:solidFill>
                <a:schemeClr val="lt1">
                  <a:alpha val="7843"/>
                </a:schemeClr>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ndara"/>
                <a:ea typeface="Candara"/>
                <a:cs typeface="Candara"/>
                <a:sym typeface="Candara"/>
              </a:endParaRPr>
            </a:p>
          </p:txBody>
        </p:sp>
        <p:sp>
          <p:nvSpPr>
            <p:cNvPr id="215" name="Google Shape;215;p10"/>
            <p:cNvSpPr/>
            <p:nvPr/>
          </p:nvSpPr>
          <p:spPr>
            <a:xfrm rot="1800000">
              <a:off x="2977115" y="325603"/>
              <a:ext cx="1601400" cy="1388236"/>
            </a:xfrm>
            <a:prstGeom prst="hexagon">
              <a:avLst>
                <a:gd name="adj" fmla="val 28544"/>
                <a:gd name="vf" fmla="val 115470"/>
              </a:avLst>
            </a:prstGeom>
            <a:solidFill>
              <a:schemeClr val="lt1">
                <a:alpha val="3921"/>
              </a:schemeClr>
            </a:solidFill>
            <a:ln w="12700" cap="flat" cmpd="sng">
              <a:solidFill>
                <a:schemeClr val="lt1">
                  <a:alpha val="7843"/>
                </a:schemeClr>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ndara"/>
                <a:ea typeface="Candara"/>
                <a:cs typeface="Candara"/>
                <a:sym typeface="Candara"/>
              </a:endParaRPr>
            </a:p>
          </p:txBody>
        </p:sp>
        <p:sp>
          <p:nvSpPr>
            <p:cNvPr id="216" name="Google Shape;216;p10"/>
            <p:cNvSpPr/>
            <p:nvPr/>
          </p:nvSpPr>
          <p:spPr>
            <a:xfrm rot="1800000">
              <a:off x="4463014" y="5383378"/>
              <a:ext cx="1601400" cy="1388236"/>
            </a:xfrm>
            <a:prstGeom prst="hexagon">
              <a:avLst>
                <a:gd name="adj" fmla="val 28544"/>
                <a:gd name="vf" fmla="val 115470"/>
              </a:avLst>
            </a:prstGeom>
            <a:solidFill>
              <a:schemeClr val="lt1">
                <a:alpha val="5882"/>
              </a:schemeClr>
            </a:solidFill>
            <a:ln w="12700" cap="flat" cmpd="sng">
              <a:solidFill>
                <a:schemeClr val="lt1">
                  <a:alpha val="11764"/>
                </a:schemeClr>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ndara"/>
                <a:ea typeface="Candara"/>
                <a:cs typeface="Candara"/>
                <a:sym typeface="Candara"/>
              </a:endParaRPr>
            </a:p>
          </p:txBody>
        </p:sp>
        <p:sp>
          <p:nvSpPr>
            <p:cNvPr id="217" name="Google Shape;217;p10"/>
            <p:cNvSpPr/>
            <p:nvPr/>
          </p:nvSpPr>
          <p:spPr>
            <a:xfrm rot="1800000">
              <a:off x="-382404" y="4201528"/>
              <a:ext cx="1261499" cy="1388236"/>
            </a:xfrm>
            <a:custGeom>
              <a:avLst/>
              <a:gdLst/>
              <a:ahLst/>
              <a:cxnLst/>
              <a:rect l="l" t="t" r="r" b="b"/>
              <a:pathLst>
                <a:path w="1261499" h="1388236" extrusionOk="0">
                  <a:moveTo>
                    <a:pt x="0" y="105098"/>
                  </a:moveTo>
                  <a:lnTo>
                    <a:pt x="56357" y="0"/>
                  </a:lnTo>
                  <a:lnTo>
                    <a:pt x="865241" y="0"/>
                  </a:lnTo>
                  <a:lnTo>
                    <a:pt x="1261499" y="694118"/>
                  </a:lnTo>
                  <a:lnTo>
                    <a:pt x="865241" y="1388236"/>
                  </a:lnTo>
                  <a:lnTo>
                    <a:pt x="744578" y="1387893"/>
                  </a:lnTo>
                  <a:lnTo>
                    <a:pt x="0" y="105098"/>
                  </a:lnTo>
                  <a:close/>
                </a:path>
              </a:pathLst>
            </a:custGeom>
            <a:solidFill>
              <a:schemeClr val="lt1">
                <a:alpha val="9803"/>
              </a:schemeClr>
            </a:solidFill>
            <a:ln w="12700" cap="flat" cmpd="sng">
              <a:solidFill>
                <a:schemeClr val="lt1">
                  <a:alpha val="11764"/>
                </a:schemeClr>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ndara"/>
                <a:ea typeface="Candara"/>
                <a:cs typeface="Candara"/>
                <a:sym typeface="Candara"/>
              </a:endParaRPr>
            </a:p>
          </p:txBody>
        </p:sp>
        <p:sp>
          <p:nvSpPr>
            <p:cNvPr id="218" name="Google Shape;218;p10"/>
            <p:cNvSpPr/>
            <p:nvPr/>
          </p:nvSpPr>
          <p:spPr>
            <a:xfrm rot="1800000">
              <a:off x="24365" y="5402429"/>
              <a:ext cx="1601400" cy="1388236"/>
            </a:xfrm>
            <a:prstGeom prst="hexagon">
              <a:avLst>
                <a:gd name="adj" fmla="val 28544"/>
                <a:gd name="vf" fmla="val 115470"/>
              </a:avLst>
            </a:prstGeom>
            <a:solidFill>
              <a:schemeClr val="lt1">
                <a:alpha val="0"/>
              </a:schemeClr>
            </a:solidFill>
            <a:ln w="12700" cap="flat" cmpd="sng">
              <a:solidFill>
                <a:schemeClr val="lt1">
                  <a:alpha val="11764"/>
                </a:schemeClr>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ndara"/>
                <a:ea typeface="Candara"/>
                <a:cs typeface="Candara"/>
                <a:sym typeface="Candara"/>
              </a:endParaRPr>
            </a:p>
          </p:txBody>
        </p:sp>
        <p:sp>
          <p:nvSpPr>
            <p:cNvPr id="219" name="Google Shape;219;p10"/>
            <p:cNvSpPr/>
            <p:nvPr/>
          </p:nvSpPr>
          <p:spPr>
            <a:xfrm rot="1800000">
              <a:off x="52941" y="2849728"/>
              <a:ext cx="1601400" cy="1388236"/>
            </a:xfrm>
            <a:prstGeom prst="hexagon">
              <a:avLst>
                <a:gd name="adj" fmla="val 28544"/>
                <a:gd name="vf" fmla="val 115470"/>
              </a:avLst>
            </a:prstGeom>
            <a:solidFill>
              <a:schemeClr val="lt1">
                <a:alpha val="6666"/>
              </a:schemeClr>
            </a:solidFill>
            <a:ln w="12700" cap="flat" cmpd="sng">
              <a:solidFill>
                <a:schemeClr val="lt1">
                  <a:alpha val="7843"/>
                </a:schemeClr>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ndara"/>
                <a:ea typeface="Candara"/>
                <a:cs typeface="Candara"/>
                <a:sym typeface="Candara"/>
              </a:endParaRPr>
            </a:p>
          </p:txBody>
        </p:sp>
        <p:sp>
          <p:nvSpPr>
            <p:cNvPr id="220" name="Google Shape;220;p10"/>
            <p:cNvSpPr/>
            <p:nvPr/>
          </p:nvSpPr>
          <p:spPr>
            <a:xfrm rot="1800000">
              <a:off x="776840" y="4126077"/>
              <a:ext cx="1601400" cy="1388236"/>
            </a:xfrm>
            <a:prstGeom prst="hexagon">
              <a:avLst>
                <a:gd name="adj" fmla="val 28544"/>
                <a:gd name="vf" fmla="val 115470"/>
              </a:avLst>
            </a:prstGeom>
            <a:solidFill>
              <a:schemeClr val="lt1">
                <a:alpha val="0"/>
              </a:schemeClr>
            </a:solidFill>
            <a:ln w="12700" cap="flat" cmpd="sng">
              <a:solidFill>
                <a:schemeClr val="lt1">
                  <a:alpha val="11764"/>
                </a:schemeClr>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ndara"/>
                <a:ea typeface="Candara"/>
                <a:cs typeface="Candara"/>
                <a:sym typeface="Candara"/>
              </a:endParaRPr>
            </a:p>
          </p:txBody>
        </p:sp>
        <p:sp>
          <p:nvSpPr>
            <p:cNvPr id="221" name="Google Shape;221;p10"/>
            <p:cNvSpPr/>
            <p:nvPr/>
          </p:nvSpPr>
          <p:spPr>
            <a:xfrm rot="1800000">
              <a:off x="1510265" y="5411953"/>
              <a:ext cx="1601400" cy="1388236"/>
            </a:xfrm>
            <a:prstGeom prst="hexagon">
              <a:avLst>
                <a:gd name="adj" fmla="val 28544"/>
                <a:gd name="vf" fmla="val 115470"/>
              </a:avLst>
            </a:prstGeom>
            <a:solidFill>
              <a:schemeClr val="lt1">
                <a:alpha val="0"/>
              </a:schemeClr>
            </a:solidFill>
            <a:ln w="12700" cap="flat" cmpd="sng">
              <a:solidFill>
                <a:schemeClr val="lt1">
                  <a:alpha val="11764"/>
                </a:schemeClr>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ndara"/>
                <a:ea typeface="Candara"/>
                <a:cs typeface="Candara"/>
                <a:sym typeface="Candara"/>
              </a:endParaRPr>
            </a:p>
          </p:txBody>
        </p:sp>
        <p:sp>
          <p:nvSpPr>
            <p:cNvPr id="222" name="Google Shape;222;p10"/>
            <p:cNvSpPr/>
            <p:nvPr/>
          </p:nvSpPr>
          <p:spPr>
            <a:xfrm rot="1800000">
              <a:off x="1529316" y="2859252"/>
              <a:ext cx="1601400" cy="1388236"/>
            </a:xfrm>
            <a:prstGeom prst="hexagon">
              <a:avLst>
                <a:gd name="adj" fmla="val 28544"/>
                <a:gd name="vf" fmla="val 115470"/>
              </a:avLst>
            </a:prstGeom>
            <a:solidFill>
              <a:schemeClr val="lt1">
                <a:alpha val="6666"/>
              </a:schemeClr>
            </a:solidFill>
            <a:ln w="12700" cap="flat" cmpd="sng">
              <a:solidFill>
                <a:schemeClr val="lt1">
                  <a:alpha val="7843"/>
                </a:schemeClr>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ndara"/>
                <a:ea typeface="Candara"/>
                <a:cs typeface="Candara"/>
                <a:sym typeface="Candara"/>
              </a:endParaRPr>
            </a:p>
          </p:txBody>
        </p:sp>
        <p:sp>
          <p:nvSpPr>
            <p:cNvPr id="223" name="Google Shape;223;p10"/>
            <p:cNvSpPr/>
            <p:nvPr/>
          </p:nvSpPr>
          <p:spPr>
            <a:xfrm rot="1800000">
              <a:off x="795890" y="1563853"/>
              <a:ext cx="1601400" cy="1388236"/>
            </a:xfrm>
            <a:prstGeom prst="hexagon">
              <a:avLst>
                <a:gd name="adj" fmla="val 28544"/>
                <a:gd name="vf" fmla="val 115470"/>
              </a:avLst>
            </a:prstGeom>
            <a:solidFill>
              <a:schemeClr val="lt1">
                <a:alpha val="0"/>
              </a:schemeClr>
            </a:solidFill>
            <a:ln w="12700" cap="flat" cmpd="sng">
              <a:solidFill>
                <a:schemeClr val="lt1">
                  <a:alpha val="11764"/>
                </a:schemeClr>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ndara"/>
                <a:ea typeface="Candara"/>
                <a:cs typeface="Candara"/>
                <a:sym typeface="Candara"/>
              </a:endParaRPr>
            </a:p>
          </p:txBody>
        </p:sp>
        <p:sp>
          <p:nvSpPr>
            <p:cNvPr id="224" name="Google Shape;224;p10"/>
            <p:cNvSpPr/>
            <p:nvPr/>
          </p:nvSpPr>
          <p:spPr>
            <a:xfrm rot="1800000">
              <a:off x="6806166" y="4145128"/>
              <a:ext cx="1601400" cy="1388236"/>
            </a:xfrm>
            <a:prstGeom prst="hexagon">
              <a:avLst>
                <a:gd name="adj" fmla="val 28544"/>
                <a:gd name="vf" fmla="val 115470"/>
              </a:avLst>
            </a:prstGeom>
            <a:solidFill>
              <a:schemeClr val="lt1">
                <a:alpha val="9803"/>
              </a:schemeClr>
            </a:solidFill>
            <a:ln w="12700" cap="flat" cmpd="sng">
              <a:solidFill>
                <a:schemeClr val="lt1">
                  <a:alpha val="11764"/>
                </a:schemeClr>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ndara"/>
                <a:ea typeface="Candara"/>
                <a:cs typeface="Candara"/>
                <a:sym typeface="Candara"/>
              </a:endParaRPr>
            </a:p>
          </p:txBody>
        </p:sp>
        <p:sp>
          <p:nvSpPr>
            <p:cNvPr id="225" name="Google Shape;225;p10"/>
            <p:cNvSpPr/>
            <p:nvPr/>
          </p:nvSpPr>
          <p:spPr>
            <a:xfrm rot="1800000">
              <a:off x="7549116" y="5421479"/>
              <a:ext cx="1601400" cy="1388236"/>
            </a:xfrm>
            <a:prstGeom prst="hexagon">
              <a:avLst>
                <a:gd name="adj" fmla="val 28544"/>
                <a:gd name="vf" fmla="val 115470"/>
              </a:avLst>
            </a:prstGeom>
            <a:solidFill>
              <a:schemeClr val="lt1">
                <a:alpha val="0"/>
              </a:schemeClr>
            </a:solidFill>
            <a:ln w="12700" cap="flat" cmpd="sng">
              <a:solidFill>
                <a:schemeClr val="lt1">
                  <a:alpha val="11764"/>
                </a:schemeClr>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ndara"/>
                <a:ea typeface="Candara"/>
                <a:cs typeface="Candara"/>
                <a:sym typeface="Candara"/>
              </a:endParaRPr>
            </a:p>
          </p:txBody>
        </p:sp>
        <p:sp>
          <p:nvSpPr>
            <p:cNvPr id="226" name="Google Shape;226;p10"/>
            <p:cNvSpPr/>
            <p:nvPr/>
          </p:nvSpPr>
          <p:spPr>
            <a:xfrm rot="1800000">
              <a:off x="7549117" y="2868778"/>
              <a:ext cx="1601400" cy="1388236"/>
            </a:xfrm>
            <a:prstGeom prst="hexagon">
              <a:avLst>
                <a:gd name="adj" fmla="val 28544"/>
                <a:gd name="vf" fmla="val 115470"/>
              </a:avLst>
            </a:prstGeom>
            <a:solidFill>
              <a:schemeClr val="lt1">
                <a:alpha val="6666"/>
              </a:schemeClr>
            </a:solidFill>
            <a:ln w="12700" cap="flat" cmpd="sng">
              <a:solidFill>
                <a:schemeClr val="lt1">
                  <a:alpha val="7843"/>
                </a:schemeClr>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ndara"/>
                <a:ea typeface="Candara"/>
                <a:cs typeface="Candara"/>
                <a:sym typeface="Candara"/>
              </a:endParaRPr>
            </a:p>
          </p:txBody>
        </p:sp>
        <p:sp>
          <p:nvSpPr>
            <p:cNvPr id="227" name="Google Shape;227;p10"/>
            <p:cNvSpPr/>
            <p:nvPr/>
          </p:nvSpPr>
          <p:spPr>
            <a:xfrm rot="1800000">
              <a:off x="8306521" y="4055629"/>
              <a:ext cx="1243407" cy="1388236"/>
            </a:xfrm>
            <a:custGeom>
              <a:avLst/>
              <a:gdLst/>
              <a:ahLst/>
              <a:cxnLst/>
              <a:rect l="l" t="t" r="r" b="b"/>
              <a:pathLst>
                <a:path w="1243407" h="1388236" extrusionOk="0">
                  <a:moveTo>
                    <a:pt x="0" y="694118"/>
                  </a:moveTo>
                  <a:lnTo>
                    <a:pt x="396258" y="0"/>
                  </a:lnTo>
                  <a:lnTo>
                    <a:pt x="474029" y="4016"/>
                  </a:lnTo>
                  <a:lnTo>
                    <a:pt x="1243407" y="1325983"/>
                  </a:lnTo>
                  <a:lnTo>
                    <a:pt x="1205142" y="1388236"/>
                  </a:lnTo>
                  <a:lnTo>
                    <a:pt x="396258" y="1388236"/>
                  </a:lnTo>
                  <a:lnTo>
                    <a:pt x="0" y="694118"/>
                  </a:lnTo>
                  <a:close/>
                </a:path>
              </a:pathLst>
            </a:custGeom>
            <a:solidFill>
              <a:schemeClr val="lt1">
                <a:alpha val="3921"/>
              </a:schemeClr>
            </a:solidFill>
            <a:ln w="12700" cap="flat" cmpd="sng">
              <a:solidFill>
                <a:schemeClr val="lt1">
                  <a:alpha val="11764"/>
                </a:schemeClr>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ndara"/>
                <a:ea typeface="Candara"/>
                <a:cs typeface="Candara"/>
                <a:sym typeface="Candara"/>
              </a:endParaRPr>
            </a:p>
          </p:txBody>
        </p:sp>
        <p:sp>
          <p:nvSpPr>
            <p:cNvPr id="228" name="Google Shape;228;p10"/>
            <p:cNvSpPr/>
            <p:nvPr/>
          </p:nvSpPr>
          <p:spPr>
            <a:xfrm rot="1800000">
              <a:off x="8306771" y="1511524"/>
              <a:ext cx="1241871" cy="1388822"/>
            </a:xfrm>
            <a:custGeom>
              <a:avLst/>
              <a:gdLst/>
              <a:ahLst/>
              <a:cxnLst/>
              <a:rect l="l" t="t" r="r" b="b"/>
              <a:pathLst>
                <a:path w="1241871" h="1388822" extrusionOk="0">
                  <a:moveTo>
                    <a:pt x="0" y="694704"/>
                  </a:moveTo>
                  <a:lnTo>
                    <a:pt x="396258" y="586"/>
                  </a:lnTo>
                  <a:lnTo>
                    <a:pt x="482002" y="0"/>
                  </a:lnTo>
                  <a:lnTo>
                    <a:pt x="1241871" y="1323912"/>
                  </a:lnTo>
                  <a:lnTo>
                    <a:pt x="1205142" y="1388822"/>
                  </a:lnTo>
                  <a:lnTo>
                    <a:pt x="396258" y="1388822"/>
                  </a:lnTo>
                  <a:lnTo>
                    <a:pt x="0" y="694704"/>
                  </a:lnTo>
                  <a:close/>
                </a:path>
              </a:pathLst>
            </a:custGeom>
            <a:solidFill>
              <a:schemeClr val="lt1">
                <a:alpha val="0"/>
              </a:schemeClr>
            </a:solidFill>
            <a:ln w="12700" cap="flat" cmpd="sng">
              <a:solidFill>
                <a:schemeClr val="lt1">
                  <a:alpha val="11764"/>
                </a:schemeClr>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ndara"/>
                <a:ea typeface="Candara"/>
                <a:cs typeface="Candara"/>
                <a:sym typeface="Candara"/>
              </a:endParaRPr>
            </a:p>
          </p:txBody>
        </p:sp>
      </p:grpSp>
      <p:sp>
        <p:nvSpPr>
          <p:cNvPr id="229" name="Google Shape;229;p10"/>
          <p:cNvSpPr/>
          <p:nvPr/>
        </p:nvSpPr>
        <p:spPr>
          <a:xfrm>
            <a:off x="4561242" y="-21511"/>
            <a:ext cx="3679116" cy="6271840"/>
          </a:xfrm>
          <a:prstGeom prst="rect">
            <a:avLst/>
          </a:prstGeom>
          <a:solidFill>
            <a:srgbClr val="F5F5F5"/>
          </a:solidFill>
          <a:ln w="15875" cap="flat" cmpd="sng">
            <a:solidFill>
              <a:srgbClr val="664973"/>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ndara"/>
              <a:ea typeface="Candara"/>
              <a:cs typeface="Candara"/>
              <a:sym typeface="Candara"/>
            </a:endParaRPr>
          </a:p>
        </p:txBody>
      </p:sp>
      <p:sp>
        <p:nvSpPr>
          <p:cNvPr id="230" name="Google Shape;230;p10"/>
          <p:cNvSpPr/>
          <p:nvPr/>
        </p:nvSpPr>
        <p:spPr>
          <a:xfrm>
            <a:off x="4649096" y="-21510"/>
            <a:ext cx="3505200" cy="623938"/>
          </a:xfrm>
          <a:prstGeom prst="rect">
            <a:avLst/>
          </a:prstGeom>
          <a:solidFill>
            <a:schemeClr val="accent2"/>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ndara"/>
              <a:ea typeface="Candara"/>
              <a:cs typeface="Candara"/>
              <a:sym typeface="Candara"/>
            </a:endParaRPr>
          </a:p>
        </p:txBody>
      </p:sp>
      <p:sp>
        <p:nvSpPr>
          <p:cNvPr id="231" name="Google Shape;231;p10"/>
          <p:cNvSpPr/>
          <p:nvPr/>
        </p:nvSpPr>
        <p:spPr>
          <a:xfrm>
            <a:off x="905571" y="601883"/>
            <a:ext cx="3562257" cy="5648445"/>
          </a:xfrm>
          <a:prstGeom prst="rect">
            <a:avLst/>
          </a:prstGeom>
          <a:solidFill>
            <a:srgbClr val="FFFFFF"/>
          </a:solidFill>
          <a:ln w="9525" cap="flat" cmpd="sng">
            <a:solidFill>
              <a:srgbClr val="150916"/>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ndara"/>
              <a:ea typeface="Candara"/>
              <a:cs typeface="Candara"/>
              <a:sym typeface="Candara"/>
            </a:endParaRPr>
          </a:p>
        </p:txBody>
      </p:sp>
      <p:sp>
        <p:nvSpPr>
          <p:cNvPr id="232" name="Google Shape;232;p10"/>
          <p:cNvSpPr/>
          <p:nvPr/>
        </p:nvSpPr>
        <p:spPr>
          <a:xfrm>
            <a:off x="4650889" y="6088284"/>
            <a:ext cx="3505200" cy="81740"/>
          </a:xfrm>
          <a:prstGeom prst="rect">
            <a:avLst/>
          </a:prstGeom>
          <a:solidFill>
            <a:schemeClr val="accen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ndara"/>
              <a:ea typeface="Candara"/>
              <a:cs typeface="Candara"/>
              <a:sym typeface="Candara"/>
            </a:endParaRPr>
          </a:p>
        </p:txBody>
      </p:sp>
      <p:sp>
        <p:nvSpPr>
          <p:cNvPr id="233" name="Google Shape;233;p10"/>
          <p:cNvSpPr txBox="1">
            <a:spLocks noGrp="1"/>
          </p:cNvSpPr>
          <p:nvPr>
            <p:ph type="title"/>
          </p:nvPr>
        </p:nvSpPr>
        <p:spPr>
          <a:xfrm>
            <a:off x="4734424" y="2660904"/>
            <a:ext cx="3300984" cy="1463040"/>
          </a:xfrm>
          <a:prstGeom prst="rect">
            <a:avLst/>
          </a:prstGeom>
          <a:noFill/>
          <a:ln>
            <a:noFill/>
          </a:ln>
        </p:spPr>
        <p:txBody>
          <a:bodyPr spcFirstLastPara="1" wrap="square" lIns="91425" tIns="45700" rIns="91425" bIns="45700" anchor="b" anchorCtr="0"/>
          <a:lstStyle>
            <a:lvl1pPr lvl="0" algn="l">
              <a:spcBef>
                <a:spcPts val="0"/>
              </a:spcBef>
              <a:spcAft>
                <a:spcPts val="0"/>
              </a:spcAft>
              <a:buClr>
                <a:schemeClr val="accent1"/>
              </a:buClr>
              <a:buSzPts val="2800"/>
              <a:buFont typeface="Pacifico"/>
              <a:buNone/>
              <a:defRPr sz="2800" b="0"/>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34" name="Google Shape;234;p10"/>
          <p:cNvSpPr>
            <a:spLocks noGrp="1"/>
          </p:cNvSpPr>
          <p:nvPr>
            <p:ph type="pic" idx="2"/>
          </p:nvPr>
        </p:nvSpPr>
        <p:spPr>
          <a:xfrm>
            <a:off x="1005208" y="693795"/>
            <a:ext cx="3359623" cy="5468112"/>
          </a:xfrm>
          <a:prstGeom prst="rect">
            <a:avLst/>
          </a:prstGeom>
          <a:noFill/>
          <a:ln>
            <a:noFill/>
          </a:ln>
        </p:spPr>
        <p:txBody>
          <a:bodyPr spcFirstLastPara="1" wrap="square" lIns="91425" tIns="45700" rIns="91425" bIns="45700" anchor="t" anchorCtr="0"/>
          <a:lstStyle>
            <a:lvl1pPr marR="0" lvl="0" algn="l" rtl="0">
              <a:spcBef>
                <a:spcPts val="640"/>
              </a:spcBef>
              <a:spcAft>
                <a:spcPts val="0"/>
              </a:spcAft>
              <a:buClr>
                <a:schemeClr val="accent1"/>
              </a:buClr>
              <a:buSzPts val="2432"/>
              <a:buFont typeface="Noto Sans Symbols"/>
              <a:buNone/>
              <a:defRPr sz="3200" b="0" i="0" u="none" strike="noStrike" cap="none">
                <a:solidFill>
                  <a:schemeClr val="accent1"/>
                </a:solidFill>
                <a:latin typeface="Candara"/>
                <a:ea typeface="Candara"/>
                <a:cs typeface="Candara"/>
                <a:sym typeface="Candara"/>
              </a:defRPr>
            </a:lvl1pPr>
            <a:lvl2pPr marR="0" lvl="1" algn="l" rtl="0">
              <a:spcBef>
                <a:spcPts val="560"/>
              </a:spcBef>
              <a:spcAft>
                <a:spcPts val="0"/>
              </a:spcAft>
              <a:buClr>
                <a:schemeClr val="accent1"/>
              </a:buClr>
              <a:buSzPts val="2128"/>
              <a:buFont typeface="Noto Sans Symbols"/>
              <a:buNone/>
              <a:defRPr sz="2800" b="0" i="0" u="none" strike="noStrike" cap="none">
                <a:solidFill>
                  <a:schemeClr val="dk2"/>
                </a:solidFill>
                <a:latin typeface="Candara"/>
                <a:ea typeface="Candara"/>
                <a:cs typeface="Candara"/>
                <a:sym typeface="Candara"/>
              </a:defRPr>
            </a:lvl2pPr>
            <a:lvl3pPr marR="0" lvl="2" algn="l" rtl="0">
              <a:spcBef>
                <a:spcPts val="480"/>
              </a:spcBef>
              <a:spcAft>
                <a:spcPts val="0"/>
              </a:spcAft>
              <a:buClr>
                <a:schemeClr val="accent1"/>
              </a:buClr>
              <a:buSzPts val="1824"/>
              <a:buFont typeface="Noto Sans Symbols"/>
              <a:buNone/>
              <a:defRPr sz="2400" b="0" i="0" u="none" strike="noStrike" cap="none">
                <a:solidFill>
                  <a:schemeClr val="dk2"/>
                </a:solidFill>
                <a:latin typeface="Candara"/>
                <a:ea typeface="Candara"/>
                <a:cs typeface="Candara"/>
                <a:sym typeface="Candara"/>
              </a:defRPr>
            </a:lvl3pPr>
            <a:lvl4pPr marR="0" lvl="3" algn="l" rtl="0">
              <a:spcBef>
                <a:spcPts val="400"/>
              </a:spcBef>
              <a:spcAft>
                <a:spcPts val="0"/>
              </a:spcAft>
              <a:buClr>
                <a:schemeClr val="accent1"/>
              </a:buClr>
              <a:buSzPts val="1520"/>
              <a:buFont typeface="Noto Sans Symbols"/>
              <a:buNone/>
              <a:defRPr sz="2000" b="0" i="0" u="none" strike="noStrike" cap="none">
                <a:solidFill>
                  <a:schemeClr val="dk2"/>
                </a:solidFill>
                <a:latin typeface="Candara"/>
                <a:ea typeface="Candara"/>
                <a:cs typeface="Candara"/>
                <a:sym typeface="Candara"/>
              </a:defRPr>
            </a:lvl4pPr>
            <a:lvl5pPr marR="0" lvl="4" algn="l" rtl="0">
              <a:spcBef>
                <a:spcPts val="400"/>
              </a:spcBef>
              <a:spcAft>
                <a:spcPts val="0"/>
              </a:spcAft>
              <a:buClr>
                <a:schemeClr val="accent1"/>
              </a:buClr>
              <a:buSzPts val="1520"/>
              <a:buFont typeface="Noto Sans Symbols"/>
              <a:buNone/>
              <a:defRPr sz="2000" b="0" i="0" u="none" strike="noStrike" cap="none">
                <a:solidFill>
                  <a:schemeClr val="dk2"/>
                </a:solidFill>
                <a:latin typeface="Candara"/>
                <a:ea typeface="Candara"/>
                <a:cs typeface="Candara"/>
                <a:sym typeface="Candara"/>
              </a:defRPr>
            </a:lvl5pPr>
            <a:lvl6pPr marR="0" lvl="5" algn="l" rtl="0">
              <a:spcBef>
                <a:spcPts val="400"/>
              </a:spcBef>
              <a:spcAft>
                <a:spcPts val="0"/>
              </a:spcAft>
              <a:buClr>
                <a:schemeClr val="accent1"/>
              </a:buClr>
              <a:buSzPts val="1520"/>
              <a:buFont typeface="Noto Sans Symbols"/>
              <a:buNone/>
              <a:defRPr sz="2000" b="0" i="0" u="none" strike="noStrike" cap="none">
                <a:solidFill>
                  <a:schemeClr val="dk2"/>
                </a:solidFill>
                <a:latin typeface="Candara"/>
                <a:ea typeface="Candara"/>
                <a:cs typeface="Candara"/>
                <a:sym typeface="Candara"/>
              </a:defRPr>
            </a:lvl6pPr>
            <a:lvl7pPr marR="0" lvl="6" algn="l" rtl="0">
              <a:spcBef>
                <a:spcPts val="400"/>
              </a:spcBef>
              <a:spcAft>
                <a:spcPts val="0"/>
              </a:spcAft>
              <a:buClr>
                <a:schemeClr val="accent1"/>
              </a:buClr>
              <a:buSzPts val="1520"/>
              <a:buFont typeface="Noto Sans Symbols"/>
              <a:buNone/>
              <a:defRPr sz="2000" b="0" i="0" u="none" strike="noStrike" cap="none">
                <a:solidFill>
                  <a:schemeClr val="dk2"/>
                </a:solidFill>
                <a:latin typeface="Candara"/>
                <a:ea typeface="Candara"/>
                <a:cs typeface="Candara"/>
                <a:sym typeface="Candara"/>
              </a:defRPr>
            </a:lvl7pPr>
            <a:lvl8pPr marR="0" lvl="7" algn="l" rtl="0">
              <a:spcBef>
                <a:spcPts val="400"/>
              </a:spcBef>
              <a:spcAft>
                <a:spcPts val="0"/>
              </a:spcAft>
              <a:buClr>
                <a:schemeClr val="accent1"/>
              </a:buClr>
              <a:buSzPts val="1520"/>
              <a:buFont typeface="Noto Sans Symbols"/>
              <a:buNone/>
              <a:defRPr sz="2000" b="0" i="0" u="none" strike="noStrike" cap="none">
                <a:solidFill>
                  <a:schemeClr val="dk2"/>
                </a:solidFill>
                <a:latin typeface="Candara"/>
                <a:ea typeface="Candara"/>
                <a:cs typeface="Candara"/>
                <a:sym typeface="Candara"/>
              </a:defRPr>
            </a:lvl8pPr>
            <a:lvl9pPr marR="0" lvl="8" algn="l" rtl="0">
              <a:spcBef>
                <a:spcPts val="400"/>
              </a:spcBef>
              <a:spcAft>
                <a:spcPts val="0"/>
              </a:spcAft>
              <a:buClr>
                <a:schemeClr val="accent1"/>
              </a:buClr>
              <a:buSzPts val="1520"/>
              <a:buFont typeface="Noto Sans Symbols"/>
              <a:buNone/>
              <a:defRPr sz="2000" b="0" i="0" u="none" strike="noStrike" cap="none">
                <a:solidFill>
                  <a:schemeClr val="dk2"/>
                </a:solidFill>
                <a:latin typeface="Candara"/>
                <a:ea typeface="Candara"/>
                <a:cs typeface="Candara"/>
                <a:sym typeface="Candara"/>
              </a:defRPr>
            </a:lvl9pPr>
          </a:lstStyle>
          <a:p>
            <a:endParaRPr/>
          </a:p>
        </p:txBody>
      </p:sp>
      <p:sp>
        <p:nvSpPr>
          <p:cNvPr id="235" name="Google Shape;235;p10"/>
          <p:cNvSpPr txBox="1">
            <a:spLocks noGrp="1"/>
          </p:cNvSpPr>
          <p:nvPr>
            <p:ph type="body" idx="1"/>
          </p:nvPr>
        </p:nvSpPr>
        <p:spPr>
          <a:xfrm>
            <a:off x="4734630" y="4133088"/>
            <a:ext cx="3300573" cy="1519561"/>
          </a:xfrm>
          <a:prstGeom prst="rect">
            <a:avLst/>
          </a:prstGeom>
          <a:noFill/>
          <a:ln>
            <a:noFill/>
          </a:ln>
        </p:spPr>
        <p:txBody>
          <a:bodyPr spcFirstLastPara="1" wrap="square" lIns="91425" tIns="45700" rIns="91425" bIns="45700" anchor="t" anchorCtr="0"/>
          <a:lstStyle>
            <a:lvl1pPr marL="457200" lvl="0" indent="-228600" algn="l">
              <a:spcBef>
                <a:spcPts val="320"/>
              </a:spcBef>
              <a:spcAft>
                <a:spcPts val="0"/>
              </a:spcAft>
              <a:buSzPts val="1216"/>
              <a:buNone/>
              <a:defRPr sz="1600">
                <a:solidFill>
                  <a:srgbClr val="424242"/>
                </a:solidFill>
              </a:defRPr>
            </a:lvl1pPr>
            <a:lvl2pPr marL="914400" lvl="1" indent="-228600" algn="l">
              <a:spcBef>
                <a:spcPts val="240"/>
              </a:spcBef>
              <a:spcAft>
                <a:spcPts val="0"/>
              </a:spcAft>
              <a:buSzPts val="912"/>
              <a:buNone/>
              <a:defRPr sz="1200"/>
            </a:lvl2pPr>
            <a:lvl3pPr marL="1371600" lvl="2" indent="-228600" algn="l">
              <a:spcBef>
                <a:spcPts val="200"/>
              </a:spcBef>
              <a:spcAft>
                <a:spcPts val="0"/>
              </a:spcAft>
              <a:buSzPts val="760"/>
              <a:buNone/>
              <a:defRPr sz="1000"/>
            </a:lvl3pPr>
            <a:lvl4pPr marL="1828800" lvl="3" indent="-228600" algn="l">
              <a:spcBef>
                <a:spcPts val="180"/>
              </a:spcBef>
              <a:spcAft>
                <a:spcPts val="0"/>
              </a:spcAft>
              <a:buSzPts val="684"/>
              <a:buNone/>
              <a:defRPr sz="900"/>
            </a:lvl4pPr>
            <a:lvl5pPr marL="2286000" lvl="4" indent="-228600" algn="l">
              <a:spcBef>
                <a:spcPts val="180"/>
              </a:spcBef>
              <a:spcAft>
                <a:spcPts val="0"/>
              </a:spcAft>
              <a:buSzPts val="684"/>
              <a:buNone/>
              <a:defRPr sz="900"/>
            </a:lvl5pPr>
            <a:lvl6pPr marL="2743200" lvl="5" indent="-228600" algn="l">
              <a:spcBef>
                <a:spcPts val="180"/>
              </a:spcBef>
              <a:spcAft>
                <a:spcPts val="0"/>
              </a:spcAft>
              <a:buSzPts val="684"/>
              <a:buNone/>
              <a:defRPr sz="900"/>
            </a:lvl6pPr>
            <a:lvl7pPr marL="3200400" lvl="6" indent="-228600" algn="l">
              <a:spcBef>
                <a:spcPts val="180"/>
              </a:spcBef>
              <a:spcAft>
                <a:spcPts val="0"/>
              </a:spcAft>
              <a:buSzPts val="684"/>
              <a:buNone/>
              <a:defRPr sz="900"/>
            </a:lvl7pPr>
            <a:lvl8pPr marL="3657600" lvl="7" indent="-228600" algn="l">
              <a:spcBef>
                <a:spcPts val="180"/>
              </a:spcBef>
              <a:spcAft>
                <a:spcPts val="0"/>
              </a:spcAft>
              <a:buSzPts val="684"/>
              <a:buNone/>
              <a:defRPr sz="900"/>
            </a:lvl8pPr>
            <a:lvl9pPr marL="4114800" lvl="8" indent="-228600" algn="l">
              <a:spcBef>
                <a:spcPts val="180"/>
              </a:spcBef>
              <a:spcAft>
                <a:spcPts val="0"/>
              </a:spcAft>
              <a:buSzPts val="684"/>
              <a:buNone/>
              <a:defRPr sz="900"/>
            </a:lvl9pPr>
          </a:lstStyle>
          <a:p>
            <a:endParaRPr/>
          </a:p>
        </p:txBody>
      </p:sp>
      <p:sp>
        <p:nvSpPr>
          <p:cNvPr id="236" name="Google Shape;236;p10"/>
          <p:cNvSpPr txBox="1">
            <a:spLocks noGrp="1"/>
          </p:cNvSpPr>
          <p:nvPr>
            <p:ph type="dt" idx="10"/>
          </p:nvPr>
        </p:nvSpPr>
        <p:spPr>
          <a:xfrm>
            <a:off x="5997388" y="224492"/>
            <a:ext cx="2133600" cy="365125"/>
          </a:xfrm>
          <a:prstGeom prst="rect">
            <a:avLst/>
          </a:prstGeom>
          <a:noFill/>
          <a:ln>
            <a:noFill/>
          </a:ln>
        </p:spPr>
        <p:txBody>
          <a:bodyPr spcFirstLastPara="1" wrap="square" lIns="91425" tIns="45700" rIns="91425" bIns="45700" anchor="ctr" anchorCtr="0"/>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37" name="Google Shape;237;p10"/>
          <p:cNvSpPr txBox="1">
            <a:spLocks noGrp="1"/>
          </p:cNvSpPr>
          <p:nvPr>
            <p:ph type="ftr" idx="11"/>
          </p:nvPr>
        </p:nvSpPr>
        <p:spPr>
          <a:xfrm>
            <a:off x="4641448" y="5724835"/>
            <a:ext cx="3493664" cy="365125"/>
          </a:xfrm>
          <a:prstGeom prst="rect">
            <a:avLst/>
          </a:prstGeom>
          <a:noFill/>
          <a:ln>
            <a:noFill/>
          </a:ln>
        </p:spPr>
        <p:txBody>
          <a:bodyPr spcFirstLastPara="1" wrap="square" lIns="91425" tIns="45700" rIns="91425" bIns="45700" anchor="ctr" anchorCtr="0"/>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38" name="Google Shape;238;p10"/>
          <p:cNvSpPr txBox="1">
            <a:spLocks noGrp="1"/>
          </p:cNvSpPr>
          <p:nvPr>
            <p:ph type="sldNum" idx="12"/>
          </p:nvPr>
        </p:nvSpPr>
        <p:spPr>
          <a:xfrm>
            <a:off x="4649096" y="224491"/>
            <a:ext cx="1332156" cy="365125"/>
          </a:xfrm>
          <a:prstGeom prst="rect">
            <a:avLst/>
          </a:prstGeom>
          <a:noFill/>
          <a:ln>
            <a:noFill/>
          </a:ln>
        </p:spPr>
        <p:txBody>
          <a:bodyPr spcFirstLastPara="1" wrap="square" lIns="91425" tIns="45700" rIns="91425" bIns="45700" anchor="ctr" anchorCtr="0">
            <a:noAutofit/>
          </a:bodyPr>
          <a:lstStyle>
            <a:lvl1pPr marL="0" lvl="0" indent="0" algn="l">
              <a:spcBef>
                <a:spcPts val="0"/>
              </a:spcBef>
              <a:buNone/>
              <a:defRPr/>
            </a:lvl1pPr>
            <a:lvl2pPr marL="0" lvl="1" indent="0" algn="l">
              <a:spcBef>
                <a:spcPts val="0"/>
              </a:spcBef>
              <a:buNone/>
              <a:defRPr/>
            </a:lvl2pPr>
            <a:lvl3pPr marL="0" lvl="2" indent="0" algn="l">
              <a:spcBef>
                <a:spcPts val="0"/>
              </a:spcBef>
              <a:buNone/>
              <a:defRPr/>
            </a:lvl3pPr>
            <a:lvl4pPr marL="0" lvl="3" indent="0" algn="l">
              <a:spcBef>
                <a:spcPts val="0"/>
              </a:spcBef>
              <a:buNone/>
              <a:defRPr/>
            </a:lvl4pPr>
            <a:lvl5pPr marL="0" lvl="4" indent="0" algn="l">
              <a:spcBef>
                <a:spcPts val="0"/>
              </a:spcBef>
              <a:buNone/>
              <a:defRPr/>
            </a:lvl5pPr>
            <a:lvl6pPr marL="0" lvl="5" indent="0" algn="l">
              <a:spcBef>
                <a:spcPts val="0"/>
              </a:spcBef>
              <a:buNone/>
              <a:defRPr/>
            </a:lvl6pPr>
            <a:lvl7pPr marL="0" lvl="6" indent="0" algn="l">
              <a:spcBef>
                <a:spcPts val="0"/>
              </a:spcBef>
              <a:buNone/>
              <a:defRPr/>
            </a:lvl7pPr>
            <a:lvl8pPr marL="0" lvl="7" indent="0" algn="l">
              <a:spcBef>
                <a:spcPts val="0"/>
              </a:spcBef>
              <a:buNone/>
              <a:defRPr/>
            </a:lvl8pPr>
            <a:lvl9pPr marL="0" lvl="8" indent="0" algn="l">
              <a:spcBef>
                <a:spcPts val="0"/>
              </a:spcBef>
              <a:buNone/>
              <a:defRPr/>
            </a:lvl9pPr>
          </a:lstStyle>
          <a:p>
            <a:pPr marL="0" lvl="0" indent="0" algn="l" rtl="0">
              <a:spcBef>
                <a:spcPts val="0"/>
              </a:spcBef>
              <a:spcAft>
                <a:spcPts val="0"/>
              </a:spcAft>
              <a:buNone/>
            </a:pPr>
            <a:fld id="{00000000-1234-1234-1234-123412341234}" type="slidenum">
              <a:rPr lang="en-US"/>
              <a:pPr marL="0" lvl="0" indent="0" algn="l" rtl="0">
                <a:spcBef>
                  <a:spcPts val="0"/>
                </a:spcBef>
                <a:spcAft>
                  <a:spcPts val="0"/>
                </a:spcAft>
                <a:buNone/>
              </a:pPr>
              <a:t>‹#›</a:t>
            </a:fld>
            <a:endParaRPr/>
          </a:p>
        </p:txBody>
      </p:sp>
    </p:spTree>
  </p:cSld>
  <p:clrMapOvr>
    <a:masterClrMapping/>
  </p:clrMapOvr>
  <p:transition spd="slow">
    <p:push/>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Title and Vertical Text" type="vertTx">
  <p:cSld name="VERTICAL_TEXT">
    <p:spTree>
      <p:nvGrpSpPr>
        <p:cNvPr id="1" name="Shape 239"/>
        <p:cNvGrpSpPr/>
        <p:nvPr/>
      </p:nvGrpSpPr>
      <p:grpSpPr>
        <a:xfrm>
          <a:off x="0" y="0"/>
          <a:ext cx="0" cy="0"/>
          <a:chOff x="0" y="0"/>
          <a:chExt cx="0" cy="0"/>
        </a:xfrm>
      </p:grpSpPr>
      <p:sp>
        <p:nvSpPr>
          <p:cNvPr id="240" name="Google Shape;240;p11"/>
          <p:cNvSpPr txBox="1">
            <a:spLocks noGrp="1"/>
          </p:cNvSpPr>
          <p:nvPr>
            <p:ph type="title"/>
          </p:nvPr>
        </p:nvSpPr>
        <p:spPr>
          <a:xfrm>
            <a:off x="1043490" y="1027664"/>
            <a:ext cx="7024744" cy="1143000"/>
          </a:xfrm>
          <a:prstGeom prst="rect">
            <a:avLst/>
          </a:prstGeom>
          <a:noFill/>
          <a:ln>
            <a:noFill/>
          </a:ln>
        </p:spPr>
        <p:txBody>
          <a:bodyPr spcFirstLastPara="1" wrap="square" lIns="91425" tIns="45700" rIns="91425" bIns="45700" anchor="b" anchorCtr="0"/>
          <a:lstStyle>
            <a:lvl1pPr lvl="0" algn="l">
              <a:spcBef>
                <a:spcPts val="0"/>
              </a:spcBef>
              <a:spcAft>
                <a:spcPts val="0"/>
              </a:spcAft>
              <a:buClr>
                <a:schemeClr val="accent1"/>
              </a:buClr>
              <a:buSzPts val="18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41" name="Google Shape;241;p11"/>
          <p:cNvSpPr txBox="1">
            <a:spLocks noGrp="1"/>
          </p:cNvSpPr>
          <p:nvPr>
            <p:ph type="body" idx="1"/>
          </p:nvPr>
        </p:nvSpPr>
        <p:spPr>
          <a:xfrm rot="5400000">
            <a:off x="2677662" y="689482"/>
            <a:ext cx="3508977" cy="6777317"/>
          </a:xfrm>
          <a:prstGeom prst="rect">
            <a:avLst/>
          </a:prstGeom>
          <a:noFill/>
          <a:ln>
            <a:noFill/>
          </a:ln>
        </p:spPr>
        <p:txBody>
          <a:bodyPr spcFirstLastPara="1" wrap="square" lIns="91425" tIns="45700" rIns="91425" bIns="45700" anchor="t" anchorCtr="0"/>
          <a:lstStyle>
            <a:lvl1pPr marL="457200" lvl="0" indent="-315468" algn="l">
              <a:spcBef>
                <a:spcPts val="360"/>
              </a:spcBef>
              <a:spcAft>
                <a:spcPts val="0"/>
              </a:spcAft>
              <a:buSzPts val="1368"/>
              <a:buChar char="○"/>
              <a:defRPr/>
            </a:lvl1pPr>
            <a:lvl2pPr marL="914400" lvl="1" indent="-315468" algn="l">
              <a:spcBef>
                <a:spcPts val="360"/>
              </a:spcBef>
              <a:spcAft>
                <a:spcPts val="0"/>
              </a:spcAft>
              <a:buSzPts val="1368"/>
              <a:buChar char="○"/>
              <a:defRPr/>
            </a:lvl2pPr>
            <a:lvl3pPr marL="1371600" lvl="2" indent="-315467" algn="l">
              <a:spcBef>
                <a:spcPts val="360"/>
              </a:spcBef>
              <a:spcAft>
                <a:spcPts val="0"/>
              </a:spcAft>
              <a:buSzPts val="1368"/>
              <a:buChar char="○"/>
              <a:defRPr/>
            </a:lvl3pPr>
            <a:lvl4pPr marL="1828800" lvl="3" indent="-315467" algn="l">
              <a:spcBef>
                <a:spcPts val="360"/>
              </a:spcBef>
              <a:spcAft>
                <a:spcPts val="0"/>
              </a:spcAft>
              <a:buSzPts val="1368"/>
              <a:buChar char="○"/>
              <a:defRPr/>
            </a:lvl4pPr>
            <a:lvl5pPr marL="2286000" lvl="4" indent="-315467" algn="l">
              <a:spcBef>
                <a:spcPts val="360"/>
              </a:spcBef>
              <a:spcAft>
                <a:spcPts val="0"/>
              </a:spcAft>
              <a:buSzPts val="1368"/>
              <a:buChar char="○"/>
              <a:defRPr/>
            </a:lvl5pPr>
            <a:lvl6pPr marL="2743200" lvl="5" indent="-315467" algn="l">
              <a:spcBef>
                <a:spcPts val="360"/>
              </a:spcBef>
              <a:spcAft>
                <a:spcPts val="0"/>
              </a:spcAft>
              <a:buSzPts val="1368"/>
              <a:buChar char="○"/>
              <a:defRPr/>
            </a:lvl6pPr>
            <a:lvl7pPr marL="3200400" lvl="6" indent="-315467" algn="l">
              <a:spcBef>
                <a:spcPts val="360"/>
              </a:spcBef>
              <a:spcAft>
                <a:spcPts val="0"/>
              </a:spcAft>
              <a:buSzPts val="1368"/>
              <a:buChar char="○"/>
              <a:defRPr/>
            </a:lvl7pPr>
            <a:lvl8pPr marL="3657600" lvl="7" indent="-315467" algn="l">
              <a:spcBef>
                <a:spcPts val="360"/>
              </a:spcBef>
              <a:spcAft>
                <a:spcPts val="0"/>
              </a:spcAft>
              <a:buSzPts val="1368"/>
              <a:buChar char="○"/>
              <a:defRPr/>
            </a:lvl8pPr>
            <a:lvl9pPr marL="4114800" lvl="8" indent="-315467" algn="l">
              <a:spcBef>
                <a:spcPts val="360"/>
              </a:spcBef>
              <a:spcAft>
                <a:spcPts val="0"/>
              </a:spcAft>
              <a:buSzPts val="1368"/>
              <a:buChar char="○"/>
              <a:defRPr/>
            </a:lvl9pPr>
          </a:lstStyle>
          <a:p>
            <a:endParaRPr/>
          </a:p>
        </p:txBody>
      </p:sp>
      <p:sp>
        <p:nvSpPr>
          <p:cNvPr id="242" name="Google Shape;242;p11"/>
          <p:cNvSpPr txBox="1">
            <a:spLocks noGrp="1"/>
          </p:cNvSpPr>
          <p:nvPr>
            <p:ph type="dt" idx="10"/>
          </p:nvPr>
        </p:nvSpPr>
        <p:spPr>
          <a:xfrm>
            <a:off x="5997388" y="224492"/>
            <a:ext cx="2133600" cy="365125"/>
          </a:xfrm>
          <a:prstGeom prst="rect">
            <a:avLst/>
          </a:prstGeom>
          <a:noFill/>
          <a:ln>
            <a:noFill/>
          </a:ln>
        </p:spPr>
        <p:txBody>
          <a:bodyPr spcFirstLastPara="1" wrap="square" lIns="91425" tIns="45700" rIns="91425" bIns="45700" anchor="ctr" anchorCtr="0"/>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43" name="Google Shape;243;p11"/>
          <p:cNvSpPr txBox="1">
            <a:spLocks noGrp="1"/>
          </p:cNvSpPr>
          <p:nvPr>
            <p:ph type="ftr" idx="11"/>
          </p:nvPr>
        </p:nvSpPr>
        <p:spPr>
          <a:xfrm>
            <a:off x="4641448" y="5852160"/>
            <a:ext cx="3502152" cy="365125"/>
          </a:xfrm>
          <a:prstGeom prst="rect">
            <a:avLst/>
          </a:prstGeom>
          <a:noFill/>
          <a:ln>
            <a:noFill/>
          </a:ln>
        </p:spPr>
        <p:txBody>
          <a:bodyPr spcFirstLastPara="1" wrap="square" lIns="91425" tIns="45700" rIns="91425" bIns="45700" anchor="ctr" anchorCtr="0"/>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44" name="Google Shape;244;p11"/>
          <p:cNvSpPr txBox="1">
            <a:spLocks noGrp="1"/>
          </p:cNvSpPr>
          <p:nvPr>
            <p:ph type="sldNum" idx="12"/>
          </p:nvPr>
        </p:nvSpPr>
        <p:spPr>
          <a:xfrm>
            <a:off x="4649096" y="224491"/>
            <a:ext cx="1332156" cy="365125"/>
          </a:xfrm>
          <a:prstGeom prst="rect">
            <a:avLst/>
          </a:prstGeom>
          <a:noFill/>
          <a:ln>
            <a:noFill/>
          </a:ln>
        </p:spPr>
        <p:txBody>
          <a:bodyPr spcFirstLastPara="1" wrap="square" lIns="91425" tIns="45700" rIns="91425" bIns="45700" anchor="ctr" anchorCtr="0">
            <a:noAutofit/>
          </a:bodyPr>
          <a:lstStyle>
            <a:lvl1pPr marL="0" lvl="0" indent="0" algn="l">
              <a:spcBef>
                <a:spcPts val="0"/>
              </a:spcBef>
              <a:buNone/>
              <a:defRPr/>
            </a:lvl1pPr>
            <a:lvl2pPr marL="0" lvl="1" indent="0" algn="l">
              <a:spcBef>
                <a:spcPts val="0"/>
              </a:spcBef>
              <a:buNone/>
              <a:defRPr/>
            </a:lvl2pPr>
            <a:lvl3pPr marL="0" lvl="2" indent="0" algn="l">
              <a:spcBef>
                <a:spcPts val="0"/>
              </a:spcBef>
              <a:buNone/>
              <a:defRPr/>
            </a:lvl3pPr>
            <a:lvl4pPr marL="0" lvl="3" indent="0" algn="l">
              <a:spcBef>
                <a:spcPts val="0"/>
              </a:spcBef>
              <a:buNone/>
              <a:defRPr/>
            </a:lvl4pPr>
            <a:lvl5pPr marL="0" lvl="4" indent="0" algn="l">
              <a:spcBef>
                <a:spcPts val="0"/>
              </a:spcBef>
              <a:buNone/>
              <a:defRPr/>
            </a:lvl5pPr>
            <a:lvl6pPr marL="0" lvl="5" indent="0" algn="l">
              <a:spcBef>
                <a:spcPts val="0"/>
              </a:spcBef>
              <a:buNone/>
              <a:defRPr/>
            </a:lvl6pPr>
            <a:lvl7pPr marL="0" lvl="6" indent="0" algn="l">
              <a:spcBef>
                <a:spcPts val="0"/>
              </a:spcBef>
              <a:buNone/>
              <a:defRPr/>
            </a:lvl7pPr>
            <a:lvl8pPr marL="0" lvl="7" indent="0" algn="l">
              <a:spcBef>
                <a:spcPts val="0"/>
              </a:spcBef>
              <a:buNone/>
              <a:defRPr/>
            </a:lvl8pPr>
            <a:lvl9pPr marL="0" lvl="8" indent="0" algn="l">
              <a:spcBef>
                <a:spcPts val="0"/>
              </a:spcBef>
              <a:buNone/>
              <a:defRPr/>
            </a:lvl9pPr>
          </a:lstStyle>
          <a:p>
            <a:pPr marL="0" lvl="0" indent="0" algn="l" rtl="0">
              <a:spcBef>
                <a:spcPts val="0"/>
              </a:spcBef>
              <a:spcAft>
                <a:spcPts val="0"/>
              </a:spcAft>
              <a:buNone/>
            </a:pPr>
            <a:fld id="{00000000-1234-1234-1234-123412341234}" type="slidenum">
              <a:rPr lang="en-US"/>
              <a:pPr marL="0" lvl="0" indent="0" algn="l" rtl="0">
                <a:spcBef>
                  <a:spcPts val="0"/>
                </a:spcBef>
                <a:spcAft>
                  <a:spcPts val="0"/>
                </a:spcAft>
                <a:buNone/>
              </a:pPr>
              <a:t>‹#›</a:t>
            </a:fld>
            <a:endParaRPr/>
          </a:p>
        </p:txBody>
      </p:sp>
    </p:spTree>
  </p:cSld>
  <p:clrMapOvr>
    <a:masterClrMapping/>
  </p:clrMapOvr>
  <p:transition spd="slow">
    <p:push/>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Vertical Title and Text" type="vertTitleAndTx">
  <p:cSld name="VERTICAL_TITLE_AND_VERTICAL_TEXT">
    <p:spTree>
      <p:nvGrpSpPr>
        <p:cNvPr id="1" name="Shape 245"/>
        <p:cNvGrpSpPr/>
        <p:nvPr/>
      </p:nvGrpSpPr>
      <p:grpSpPr>
        <a:xfrm>
          <a:off x="0" y="0"/>
          <a:ext cx="0" cy="0"/>
          <a:chOff x="0" y="0"/>
          <a:chExt cx="0" cy="0"/>
        </a:xfrm>
      </p:grpSpPr>
      <p:sp>
        <p:nvSpPr>
          <p:cNvPr id="246" name="Google Shape;246;p12"/>
          <p:cNvSpPr txBox="1">
            <a:spLocks noGrp="1"/>
          </p:cNvSpPr>
          <p:nvPr>
            <p:ph type="title"/>
          </p:nvPr>
        </p:nvSpPr>
        <p:spPr>
          <a:xfrm rot="5400000">
            <a:off x="4981455" y="2678093"/>
            <a:ext cx="4780344" cy="1484453"/>
          </a:xfrm>
          <a:prstGeom prst="rect">
            <a:avLst/>
          </a:prstGeom>
          <a:noFill/>
          <a:ln>
            <a:noFill/>
          </a:ln>
        </p:spPr>
        <p:txBody>
          <a:bodyPr spcFirstLastPara="1" wrap="square" lIns="91425" tIns="45700" rIns="91425" bIns="45700" anchor="ctr" anchorCtr="0"/>
          <a:lstStyle>
            <a:lvl1pPr lvl="0" algn="l">
              <a:spcBef>
                <a:spcPts val="0"/>
              </a:spcBef>
              <a:spcAft>
                <a:spcPts val="0"/>
              </a:spcAft>
              <a:buClr>
                <a:schemeClr val="accent1"/>
              </a:buClr>
              <a:buSzPts val="18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47" name="Google Shape;247;p12"/>
          <p:cNvSpPr txBox="1">
            <a:spLocks noGrp="1"/>
          </p:cNvSpPr>
          <p:nvPr>
            <p:ph type="body" idx="1"/>
          </p:nvPr>
        </p:nvSpPr>
        <p:spPr>
          <a:xfrm rot="5400000">
            <a:off x="1374976" y="708467"/>
            <a:ext cx="4780344" cy="5423704"/>
          </a:xfrm>
          <a:prstGeom prst="rect">
            <a:avLst/>
          </a:prstGeom>
          <a:noFill/>
          <a:ln>
            <a:noFill/>
          </a:ln>
        </p:spPr>
        <p:txBody>
          <a:bodyPr spcFirstLastPara="1" wrap="square" lIns="91425" tIns="45700" rIns="91425" bIns="45700" anchor="t" anchorCtr="0"/>
          <a:lstStyle>
            <a:lvl1pPr marL="457200" lvl="0" indent="-315468" algn="l">
              <a:spcBef>
                <a:spcPts val="360"/>
              </a:spcBef>
              <a:spcAft>
                <a:spcPts val="0"/>
              </a:spcAft>
              <a:buSzPts val="1368"/>
              <a:buChar char="○"/>
              <a:defRPr/>
            </a:lvl1pPr>
            <a:lvl2pPr marL="914400" lvl="1" indent="-315468" algn="l">
              <a:spcBef>
                <a:spcPts val="360"/>
              </a:spcBef>
              <a:spcAft>
                <a:spcPts val="0"/>
              </a:spcAft>
              <a:buSzPts val="1368"/>
              <a:buChar char="○"/>
              <a:defRPr/>
            </a:lvl2pPr>
            <a:lvl3pPr marL="1371600" lvl="2" indent="-315467" algn="l">
              <a:spcBef>
                <a:spcPts val="360"/>
              </a:spcBef>
              <a:spcAft>
                <a:spcPts val="0"/>
              </a:spcAft>
              <a:buSzPts val="1368"/>
              <a:buChar char="○"/>
              <a:defRPr/>
            </a:lvl3pPr>
            <a:lvl4pPr marL="1828800" lvl="3" indent="-315467" algn="l">
              <a:spcBef>
                <a:spcPts val="360"/>
              </a:spcBef>
              <a:spcAft>
                <a:spcPts val="0"/>
              </a:spcAft>
              <a:buSzPts val="1368"/>
              <a:buChar char="○"/>
              <a:defRPr/>
            </a:lvl4pPr>
            <a:lvl5pPr marL="2286000" lvl="4" indent="-315467" algn="l">
              <a:spcBef>
                <a:spcPts val="360"/>
              </a:spcBef>
              <a:spcAft>
                <a:spcPts val="0"/>
              </a:spcAft>
              <a:buSzPts val="1368"/>
              <a:buChar char="○"/>
              <a:defRPr/>
            </a:lvl5pPr>
            <a:lvl6pPr marL="2743200" lvl="5" indent="-315467" algn="l">
              <a:spcBef>
                <a:spcPts val="360"/>
              </a:spcBef>
              <a:spcAft>
                <a:spcPts val="0"/>
              </a:spcAft>
              <a:buSzPts val="1368"/>
              <a:buChar char="○"/>
              <a:defRPr/>
            </a:lvl6pPr>
            <a:lvl7pPr marL="3200400" lvl="6" indent="-315467" algn="l">
              <a:spcBef>
                <a:spcPts val="360"/>
              </a:spcBef>
              <a:spcAft>
                <a:spcPts val="0"/>
              </a:spcAft>
              <a:buSzPts val="1368"/>
              <a:buChar char="○"/>
              <a:defRPr/>
            </a:lvl7pPr>
            <a:lvl8pPr marL="3657600" lvl="7" indent="-315467" algn="l">
              <a:spcBef>
                <a:spcPts val="360"/>
              </a:spcBef>
              <a:spcAft>
                <a:spcPts val="0"/>
              </a:spcAft>
              <a:buSzPts val="1368"/>
              <a:buChar char="○"/>
              <a:defRPr/>
            </a:lvl8pPr>
            <a:lvl9pPr marL="4114800" lvl="8" indent="-315467" algn="l">
              <a:spcBef>
                <a:spcPts val="360"/>
              </a:spcBef>
              <a:spcAft>
                <a:spcPts val="0"/>
              </a:spcAft>
              <a:buSzPts val="1368"/>
              <a:buChar char="○"/>
              <a:defRPr/>
            </a:lvl9pPr>
          </a:lstStyle>
          <a:p>
            <a:endParaRPr/>
          </a:p>
        </p:txBody>
      </p:sp>
      <p:sp>
        <p:nvSpPr>
          <p:cNvPr id="248" name="Google Shape;248;p12"/>
          <p:cNvSpPr txBox="1">
            <a:spLocks noGrp="1"/>
          </p:cNvSpPr>
          <p:nvPr>
            <p:ph type="dt" idx="10"/>
          </p:nvPr>
        </p:nvSpPr>
        <p:spPr>
          <a:xfrm>
            <a:off x="5997388" y="224492"/>
            <a:ext cx="2133600" cy="365125"/>
          </a:xfrm>
          <a:prstGeom prst="rect">
            <a:avLst/>
          </a:prstGeom>
          <a:noFill/>
          <a:ln>
            <a:noFill/>
          </a:ln>
        </p:spPr>
        <p:txBody>
          <a:bodyPr spcFirstLastPara="1" wrap="square" lIns="91425" tIns="45700" rIns="91425" bIns="45700" anchor="ctr" anchorCtr="0"/>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49" name="Google Shape;249;p12"/>
          <p:cNvSpPr txBox="1">
            <a:spLocks noGrp="1"/>
          </p:cNvSpPr>
          <p:nvPr>
            <p:ph type="ftr" idx="11"/>
          </p:nvPr>
        </p:nvSpPr>
        <p:spPr>
          <a:xfrm>
            <a:off x="4641448" y="5852160"/>
            <a:ext cx="3502152" cy="365125"/>
          </a:xfrm>
          <a:prstGeom prst="rect">
            <a:avLst/>
          </a:prstGeom>
          <a:noFill/>
          <a:ln>
            <a:noFill/>
          </a:ln>
        </p:spPr>
        <p:txBody>
          <a:bodyPr spcFirstLastPara="1" wrap="square" lIns="91425" tIns="45700" rIns="91425" bIns="45700" anchor="ctr" anchorCtr="0"/>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50" name="Google Shape;250;p12"/>
          <p:cNvSpPr txBox="1">
            <a:spLocks noGrp="1"/>
          </p:cNvSpPr>
          <p:nvPr>
            <p:ph type="sldNum" idx="12"/>
          </p:nvPr>
        </p:nvSpPr>
        <p:spPr>
          <a:xfrm>
            <a:off x="4649096" y="224491"/>
            <a:ext cx="1332156" cy="365125"/>
          </a:xfrm>
          <a:prstGeom prst="rect">
            <a:avLst/>
          </a:prstGeom>
          <a:noFill/>
          <a:ln>
            <a:noFill/>
          </a:ln>
        </p:spPr>
        <p:txBody>
          <a:bodyPr spcFirstLastPara="1" wrap="square" lIns="91425" tIns="45700" rIns="91425" bIns="45700" anchor="ctr" anchorCtr="0">
            <a:noAutofit/>
          </a:bodyPr>
          <a:lstStyle>
            <a:lvl1pPr marL="0" lvl="0" indent="0" algn="l">
              <a:spcBef>
                <a:spcPts val="0"/>
              </a:spcBef>
              <a:buNone/>
              <a:defRPr/>
            </a:lvl1pPr>
            <a:lvl2pPr marL="0" lvl="1" indent="0" algn="l">
              <a:spcBef>
                <a:spcPts val="0"/>
              </a:spcBef>
              <a:buNone/>
              <a:defRPr/>
            </a:lvl2pPr>
            <a:lvl3pPr marL="0" lvl="2" indent="0" algn="l">
              <a:spcBef>
                <a:spcPts val="0"/>
              </a:spcBef>
              <a:buNone/>
              <a:defRPr/>
            </a:lvl3pPr>
            <a:lvl4pPr marL="0" lvl="3" indent="0" algn="l">
              <a:spcBef>
                <a:spcPts val="0"/>
              </a:spcBef>
              <a:buNone/>
              <a:defRPr/>
            </a:lvl4pPr>
            <a:lvl5pPr marL="0" lvl="4" indent="0" algn="l">
              <a:spcBef>
                <a:spcPts val="0"/>
              </a:spcBef>
              <a:buNone/>
              <a:defRPr/>
            </a:lvl5pPr>
            <a:lvl6pPr marL="0" lvl="5" indent="0" algn="l">
              <a:spcBef>
                <a:spcPts val="0"/>
              </a:spcBef>
              <a:buNone/>
              <a:defRPr/>
            </a:lvl6pPr>
            <a:lvl7pPr marL="0" lvl="6" indent="0" algn="l">
              <a:spcBef>
                <a:spcPts val="0"/>
              </a:spcBef>
              <a:buNone/>
              <a:defRPr/>
            </a:lvl7pPr>
            <a:lvl8pPr marL="0" lvl="7" indent="0" algn="l">
              <a:spcBef>
                <a:spcPts val="0"/>
              </a:spcBef>
              <a:buNone/>
              <a:defRPr/>
            </a:lvl8pPr>
            <a:lvl9pPr marL="0" lvl="8" indent="0" algn="l">
              <a:spcBef>
                <a:spcPts val="0"/>
              </a:spcBef>
              <a:buNone/>
              <a:defRPr/>
            </a:lvl9pPr>
          </a:lstStyle>
          <a:p>
            <a:pPr marL="0" lvl="0" indent="0" algn="l" rtl="0">
              <a:spcBef>
                <a:spcPts val="0"/>
              </a:spcBef>
              <a:spcAft>
                <a:spcPts val="0"/>
              </a:spcAft>
              <a:buNone/>
            </a:pPr>
            <a:fld id="{00000000-1234-1234-1234-123412341234}" type="slidenum">
              <a:rPr lang="en-US"/>
              <a:pPr marL="0" lvl="0" indent="0" algn="l" rtl="0">
                <a:spcBef>
                  <a:spcPts val="0"/>
                </a:spcBef>
                <a:spcAft>
                  <a:spcPts val="0"/>
                </a:spcAft>
                <a:buNone/>
              </a:pPr>
              <a:t>‹#›</a:t>
            </a:fld>
            <a:endParaRPr/>
          </a:p>
        </p:txBody>
      </p:sp>
    </p:spTree>
  </p:cSld>
  <p:clrMapOvr>
    <a:masterClrMapping/>
  </p:clrMapOvr>
  <p:transition spd="slow">
    <p:push/>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a:gsLst>
            <a:gs pos="0">
              <a:srgbClr val="B69FC1"/>
            </a:gs>
            <a:gs pos="62000">
              <a:srgbClr val="877092"/>
            </a:gs>
            <a:gs pos="100000">
              <a:srgbClr val="77667D"/>
            </a:gs>
          </a:gsLst>
          <a:lin ang="5400000" scaled="0"/>
        </a:gradFill>
        <a:effectLst/>
      </p:bgPr>
    </p:bg>
    <p:spTree>
      <p:nvGrpSpPr>
        <p:cNvPr id="1" name="Shape 5"/>
        <p:cNvGrpSpPr/>
        <p:nvPr/>
      </p:nvGrpSpPr>
      <p:grpSpPr>
        <a:xfrm>
          <a:off x="0" y="0"/>
          <a:ext cx="0" cy="0"/>
          <a:chOff x="0" y="0"/>
          <a:chExt cx="0" cy="0"/>
        </a:xfrm>
      </p:grpSpPr>
      <p:grpSp>
        <p:nvGrpSpPr>
          <p:cNvPr id="6" name="Google Shape;6;p1"/>
          <p:cNvGrpSpPr/>
          <p:nvPr/>
        </p:nvGrpSpPr>
        <p:grpSpPr>
          <a:xfrm>
            <a:off x="-567355" y="0"/>
            <a:ext cx="10458653" cy="7117071"/>
            <a:chOff x="-644959" y="0"/>
            <a:chExt cx="10458653" cy="7117071"/>
          </a:xfrm>
        </p:grpSpPr>
        <p:grpSp>
          <p:nvGrpSpPr>
            <p:cNvPr id="7" name="Google Shape;7;p1"/>
            <p:cNvGrpSpPr/>
            <p:nvPr/>
          </p:nvGrpSpPr>
          <p:grpSpPr>
            <a:xfrm>
              <a:off x="0" y="0"/>
              <a:ext cx="9144000" cy="6858000"/>
              <a:chOff x="0" y="0"/>
              <a:chExt cx="9144000" cy="6858000"/>
            </a:xfrm>
          </p:grpSpPr>
          <p:grpSp>
            <p:nvGrpSpPr>
              <p:cNvPr id="8" name="Google Shape;8;p1"/>
              <p:cNvGrpSpPr/>
              <p:nvPr/>
            </p:nvGrpSpPr>
            <p:grpSpPr>
              <a:xfrm>
                <a:off x="0" y="0"/>
                <a:ext cx="2514600" cy="6858000"/>
                <a:chOff x="0" y="0"/>
                <a:chExt cx="2514600" cy="6858000"/>
              </a:xfrm>
            </p:grpSpPr>
            <p:sp>
              <p:nvSpPr>
                <p:cNvPr id="9" name="Google Shape;9;p1"/>
                <p:cNvSpPr/>
                <p:nvPr/>
              </p:nvSpPr>
              <p:spPr>
                <a:xfrm>
                  <a:off x="914400" y="0"/>
                  <a:ext cx="1600200" cy="6858000"/>
                </a:xfrm>
                <a:prstGeom prst="rect">
                  <a:avLst/>
                </a:prstGeom>
                <a:solidFill>
                  <a:schemeClr val="lt1">
                    <a:alpha val="9803"/>
                  </a:scheme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Candara"/>
                    <a:ea typeface="Candara"/>
                    <a:cs typeface="Candara"/>
                    <a:sym typeface="Candara"/>
                  </a:endParaRPr>
                </a:p>
              </p:txBody>
            </p:sp>
            <p:sp>
              <p:nvSpPr>
                <p:cNvPr id="10" name="Google Shape;10;p1"/>
                <p:cNvSpPr/>
                <p:nvPr/>
              </p:nvSpPr>
              <p:spPr>
                <a:xfrm>
                  <a:off x="0" y="0"/>
                  <a:ext cx="457200" cy="6858000"/>
                </a:xfrm>
                <a:prstGeom prst="rect">
                  <a:avLst/>
                </a:prstGeom>
                <a:solidFill>
                  <a:schemeClr val="lt1">
                    <a:alpha val="9803"/>
                  </a:scheme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Candara"/>
                    <a:ea typeface="Candara"/>
                    <a:cs typeface="Candara"/>
                    <a:sym typeface="Candara"/>
                  </a:endParaRPr>
                </a:p>
              </p:txBody>
            </p:sp>
            <p:sp>
              <p:nvSpPr>
                <p:cNvPr id="11" name="Google Shape;11;p1"/>
                <p:cNvSpPr/>
                <p:nvPr/>
              </p:nvSpPr>
              <p:spPr>
                <a:xfrm>
                  <a:off x="228600" y="0"/>
                  <a:ext cx="762000" cy="6858000"/>
                </a:xfrm>
                <a:prstGeom prst="rect">
                  <a:avLst/>
                </a:prstGeom>
                <a:solidFill>
                  <a:schemeClr val="lt1">
                    <a:alpha val="9803"/>
                  </a:scheme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Candara"/>
                    <a:ea typeface="Candara"/>
                    <a:cs typeface="Candara"/>
                    <a:sym typeface="Candara"/>
                  </a:endParaRPr>
                </a:p>
              </p:txBody>
            </p:sp>
          </p:grpSp>
          <p:grpSp>
            <p:nvGrpSpPr>
              <p:cNvPr id="12" name="Google Shape;12;p1"/>
              <p:cNvGrpSpPr/>
              <p:nvPr/>
            </p:nvGrpSpPr>
            <p:grpSpPr>
              <a:xfrm>
                <a:off x="422910" y="0"/>
                <a:ext cx="2514600" cy="6858000"/>
                <a:chOff x="0" y="0"/>
                <a:chExt cx="2514600" cy="6858000"/>
              </a:xfrm>
            </p:grpSpPr>
            <p:sp>
              <p:nvSpPr>
                <p:cNvPr id="13" name="Google Shape;13;p1"/>
                <p:cNvSpPr/>
                <p:nvPr/>
              </p:nvSpPr>
              <p:spPr>
                <a:xfrm>
                  <a:off x="914400" y="0"/>
                  <a:ext cx="1600200" cy="6858000"/>
                </a:xfrm>
                <a:prstGeom prst="rect">
                  <a:avLst/>
                </a:prstGeom>
                <a:solidFill>
                  <a:schemeClr val="lt1">
                    <a:alpha val="9803"/>
                  </a:scheme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Candara"/>
                    <a:ea typeface="Candara"/>
                    <a:cs typeface="Candara"/>
                    <a:sym typeface="Candara"/>
                  </a:endParaRPr>
                </a:p>
              </p:txBody>
            </p:sp>
            <p:sp>
              <p:nvSpPr>
                <p:cNvPr id="14" name="Google Shape;14;p1"/>
                <p:cNvSpPr/>
                <p:nvPr/>
              </p:nvSpPr>
              <p:spPr>
                <a:xfrm>
                  <a:off x="0" y="0"/>
                  <a:ext cx="457200" cy="6858000"/>
                </a:xfrm>
                <a:prstGeom prst="rect">
                  <a:avLst/>
                </a:prstGeom>
                <a:solidFill>
                  <a:schemeClr val="lt1">
                    <a:alpha val="9803"/>
                  </a:scheme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Candara"/>
                    <a:ea typeface="Candara"/>
                    <a:cs typeface="Candara"/>
                    <a:sym typeface="Candara"/>
                  </a:endParaRPr>
                </a:p>
              </p:txBody>
            </p:sp>
            <p:sp>
              <p:nvSpPr>
                <p:cNvPr id="15" name="Google Shape;15;p1"/>
                <p:cNvSpPr/>
                <p:nvPr/>
              </p:nvSpPr>
              <p:spPr>
                <a:xfrm>
                  <a:off x="228600" y="0"/>
                  <a:ext cx="762000" cy="6858000"/>
                </a:xfrm>
                <a:prstGeom prst="rect">
                  <a:avLst/>
                </a:prstGeom>
                <a:solidFill>
                  <a:schemeClr val="lt1">
                    <a:alpha val="9803"/>
                  </a:scheme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Candara"/>
                    <a:ea typeface="Candara"/>
                    <a:cs typeface="Candara"/>
                    <a:sym typeface="Candara"/>
                  </a:endParaRPr>
                </a:p>
              </p:txBody>
            </p:sp>
          </p:grpSp>
          <p:grpSp>
            <p:nvGrpSpPr>
              <p:cNvPr id="16" name="Google Shape;16;p1"/>
              <p:cNvGrpSpPr/>
              <p:nvPr/>
            </p:nvGrpSpPr>
            <p:grpSpPr>
              <a:xfrm rot="10800000">
                <a:off x="6629400" y="0"/>
                <a:ext cx="2514600" cy="6858000"/>
                <a:chOff x="0" y="0"/>
                <a:chExt cx="2514600" cy="6858000"/>
              </a:xfrm>
            </p:grpSpPr>
            <p:sp>
              <p:nvSpPr>
                <p:cNvPr id="17" name="Google Shape;17;p1"/>
                <p:cNvSpPr/>
                <p:nvPr/>
              </p:nvSpPr>
              <p:spPr>
                <a:xfrm>
                  <a:off x="914400" y="0"/>
                  <a:ext cx="1600200" cy="6858000"/>
                </a:xfrm>
                <a:prstGeom prst="rect">
                  <a:avLst/>
                </a:prstGeom>
                <a:solidFill>
                  <a:schemeClr val="lt1">
                    <a:alpha val="9803"/>
                  </a:scheme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Candara"/>
                    <a:ea typeface="Candara"/>
                    <a:cs typeface="Candara"/>
                    <a:sym typeface="Candara"/>
                  </a:endParaRPr>
                </a:p>
              </p:txBody>
            </p:sp>
            <p:sp>
              <p:nvSpPr>
                <p:cNvPr id="18" name="Google Shape;18;p1"/>
                <p:cNvSpPr/>
                <p:nvPr/>
              </p:nvSpPr>
              <p:spPr>
                <a:xfrm>
                  <a:off x="0" y="0"/>
                  <a:ext cx="457200" cy="6858000"/>
                </a:xfrm>
                <a:prstGeom prst="rect">
                  <a:avLst/>
                </a:prstGeom>
                <a:solidFill>
                  <a:schemeClr val="lt1">
                    <a:alpha val="9803"/>
                  </a:scheme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Candara"/>
                    <a:ea typeface="Candara"/>
                    <a:cs typeface="Candara"/>
                    <a:sym typeface="Candara"/>
                  </a:endParaRPr>
                </a:p>
              </p:txBody>
            </p:sp>
            <p:sp>
              <p:nvSpPr>
                <p:cNvPr id="19" name="Google Shape;19;p1"/>
                <p:cNvSpPr/>
                <p:nvPr/>
              </p:nvSpPr>
              <p:spPr>
                <a:xfrm>
                  <a:off x="228600" y="0"/>
                  <a:ext cx="762000" cy="6858000"/>
                </a:xfrm>
                <a:prstGeom prst="rect">
                  <a:avLst/>
                </a:prstGeom>
                <a:solidFill>
                  <a:schemeClr val="lt1">
                    <a:alpha val="9803"/>
                  </a:scheme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Candara"/>
                    <a:ea typeface="Candara"/>
                    <a:cs typeface="Candara"/>
                    <a:sym typeface="Candara"/>
                  </a:endParaRPr>
                </a:p>
              </p:txBody>
            </p:sp>
          </p:grpSp>
          <p:sp>
            <p:nvSpPr>
              <p:cNvPr id="20" name="Google Shape;20;p1"/>
              <p:cNvSpPr/>
              <p:nvPr/>
            </p:nvSpPr>
            <p:spPr>
              <a:xfrm>
                <a:off x="3810000" y="0"/>
                <a:ext cx="2819400" cy="6858000"/>
              </a:xfrm>
              <a:prstGeom prst="rect">
                <a:avLst/>
              </a:prstGeom>
              <a:solidFill>
                <a:schemeClr val="lt1">
                  <a:alpha val="9803"/>
                </a:scheme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Candara"/>
                  <a:ea typeface="Candara"/>
                  <a:cs typeface="Candara"/>
                  <a:sym typeface="Candara"/>
                </a:endParaRPr>
              </a:p>
            </p:txBody>
          </p:sp>
          <p:sp>
            <p:nvSpPr>
              <p:cNvPr id="21" name="Google Shape;21;p1"/>
              <p:cNvSpPr/>
              <p:nvPr/>
            </p:nvSpPr>
            <p:spPr>
              <a:xfrm>
                <a:off x="2895600" y="0"/>
                <a:ext cx="457200" cy="6858000"/>
              </a:xfrm>
              <a:prstGeom prst="rect">
                <a:avLst/>
              </a:prstGeom>
              <a:solidFill>
                <a:schemeClr val="lt1">
                  <a:alpha val="9803"/>
                </a:scheme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Candara"/>
                  <a:ea typeface="Candara"/>
                  <a:cs typeface="Candara"/>
                  <a:sym typeface="Candara"/>
                </a:endParaRPr>
              </a:p>
            </p:txBody>
          </p:sp>
          <p:sp>
            <p:nvSpPr>
              <p:cNvPr id="22" name="Google Shape;22;p1"/>
              <p:cNvSpPr/>
              <p:nvPr/>
            </p:nvSpPr>
            <p:spPr>
              <a:xfrm>
                <a:off x="3124200" y="0"/>
                <a:ext cx="762000" cy="6858000"/>
              </a:xfrm>
              <a:prstGeom prst="rect">
                <a:avLst/>
              </a:prstGeom>
              <a:solidFill>
                <a:schemeClr val="lt1">
                  <a:alpha val="9803"/>
                </a:scheme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Candara"/>
                  <a:ea typeface="Candara"/>
                  <a:cs typeface="Candara"/>
                  <a:sym typeface="Candara"/>
                </a:endParaRPr>
              </a:p>
            </p:txBody>
          </p:sp>
        </p:grpSp>
        <p:sp>
          <p:nvSpPr>
            <p:cNvPr id="23" name="Google Shape;23;p1"/>
            <p:cNvSpPr/>
            <p:nvPr/>
          </p:nvSpPr>
          <p:spPr>
            <a:xfrm>
              <a:off x="-11875" y="5035138"/>
              <a:ext cx="9144000" cy="1175655"/>
            </a:xfrm>
            <a:custGeom>
              <a:avLst/>
              <a:gdLst/>
              <a:ahLst/>
              <a:cxnLst/>
              <a:rect l="l" t="t" r="r" b="b"/>
              <a:pathLst>
                <a:path w="9144000" h="1175655" extrusionOk="0">
                  <a:moveTo>
                    <a:pt x="0" y="1116279"/>
                  </a:moveTo>
                  <a:cubicBezTo>
                    <a:pt x="493815" y="1145967"/>
                    <a:pt x="987631" y="1175655"/>
                    <a:pt x="1674420" y="1163780"/>
                  </a:cubicBezTo>
                  <a:cubicBezTo>
                    <a:pt x="2361209" y="1151905"/>
                    <a:pt x="3204358" y="1138050"/>
                    <a:pt x="4120737" y="1045027"/>
                  </a:cubicBezTo>
                  <a:cubicBezTo>
                    <a:pt x="5037116" y="952004"/>
                    <a:pt x="6335486" y="779811"/>
                    <a:pt x="7172696" y="605640"/>
                  </a:cubicBezTo>
                  <a:cubicBezTo>
                    <a:pt x="8009907" y="431469"/>
                    <a:pt x="8866910" y="154379"/>
                    <a:pt x="9144000" y="0"/>
                  </a:cubicBezTo>
                </a:path>
              </a:pathLst>
            </a:custGeom>
            <a:noFill/>
            <a:ln w="9525" cap="flat" cmpd="sng">
              <a:solidFill>
                <a:schemeClr val="lt1">
                  <a:alpha val="20000"/>
                </a:schemeClr>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dk1"/>
                </a:solidFill>
                <a:latin typeface="Candara"/>
                <a:ea typeface="Candara"/>
                <a:cs typeface="Candara"/>
                <a:sym typeface="Candara"/>
              </a:endParaRPr>
            </a:p>
          </p:txBody>
        </p:sp>
        <p:sp>
          <p:nvSpPr>
            <p:cNvPr id="24" name="Google Shape;24;p1"/>
            <p:cNvSpPr/>
            <p:nvPr/>
          </p:nvSpPr>
          <p:spPr>
            <a:xfrm>
              <a:off x="-11875" y="3467595"/>
              <a:ext cx="9144000" cy="890650"/>
            </a:xfrm>
            <a:custGeom>
              <a:avLst/>
              <a:gdLst/>
              <a:ahLst/>
              <a:cxnLst/>
              <a:rect l="l" t="t" r="r" b="b"/>
              <a:pathLst>
                <a:path w="9144000" h="890650" extrusionOk="0">
                  <a:moveTo>
                    <a:pt x="0" y="890650"/>
                  </a:moveTo>
                  <a:cubicBezTo>
                    <a:pt x="263236" y="751114"/>
                    <a:pt x="526472" y="611579"/>
                    <a:pt x="1045028" y="475013"/>
                  </a:cubicBezTo>
                  <a:cubicBezTo>
                    <a:pt x="1563584" y="338447"/>
                    <a:pt x="2299855" y="138545"/>
                    <a:pt x="3111335" y="71252"/>
                  </a:cubicBezTo>
                  <a:cubicBezTo>
                    <a:pt x="3922815" y="3959"/>
                    <a:pt x="4908467" y="0"/>
                    <a:pt x="5913911" y="71252"/>
                  </a:cubicBezTo>
                  <a:cubicBezTo>
                    <a:pt x="6919355" y="142504"/>
                    <a:pt x="8595756" y="427512"/>
                    <a:pt x="9144000" y="498764"/>
                  </a:cubicBezTo>
                </a:path>
              </a:pathLst>
            </a:custGeom>
            <a:noFill/>
            <a:ln w="9525" cap="flat" cmpd="sng">
              <a:solidFill>
                <a:schemeClr val="lt1">
                  <a:alpha val="20000"/>
                </a:schemeClr>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dk1"/>
                </a:solidFill>
                <a:latin typeface="Candara"/>
                <a:ea typeface="Candara"/>
                <a:cs typeface="Candara"/>
                <a:sym typeface="Candara"/>
              </a:endParaRPr>
            </a:p>
          </p:txBody>
        </p:sp>
        <p:sp>
          <p:nvSpPr>
            <p:cNvPr id="25" name="Google Shape;25;p1"/>
            <p:cNvSpPr/>
            <p:nvPr/>
          </p:nvSpPr>
          <p:spPr>
            <a:xfrm>
              <a:off x="-23751" y="5640779"/>
              <a:ext cx="3004457" cy="1211283"/>
            </a:xfrm>
            <a:custGeom>
              <a:avLst/>
              <a:gdLst/>
              <a:ahLst/>
              <a:cxnLst/>
              <a:rect l="l" t="t" r="r" b="b"/>
              <a:pathLst>
                <a:path w="3004457" h="1211283" extrusionOk="0">
                  <a:moveTo>
                    <a:pt x="0" y="0"/>
                  </a:moveTo>
                  <a:cubicBezTo>
                    <a:pt x="1103415" y="501732"/>
                    <a:pt x="2206831" y="1003465"/>
                    <a:pt x="3004457" y="1211283"/>
                  </a:cubicBezTo>
                </a:path>
              </a:pathLst>
            </a:custGeom>
            <a:noFill/>
            <a:ln w="9525" cap="flat" cmpd="sng">
              <a:solidFill>
                <a:schemeClr val="lt1">
                  <a:alpha val="20000"/>
                </a:schemeClr>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dk1"/>
                </a:solidFill>
                <a:latin typeface="Candara"/>
                <a:ea typeface="Candara"/>
                <a:cs typeface="Candara"/>
                <a:sym typeface="Candara"/>
              </a:endParaRPr>
            </a:p>
          </p:txBody>
        </p:sp>
        <p:sp>
          <p:nvSpPr>
            <p:cNvPr id="26" name="Google Shape;26;p1"/>
            <p:cNvSpPr/>
            <p:nvPr/>
          </p:nvSpPr>
          <p:spPr>
            <a:xfrm>
              <a:off x="-11875" y="5284519"/>
              <a:ext cx="9144000" cy="1478478"/>
            </a:xfrm>
            <a:custGeom>
              <a:avLst/>
              <a:gdLst/>
              <a:ahLst/>
              <a:cxnLst/>
              <a:rect l="l" t="t" r="r" b="b"/>
              <a:pathLst>
                <a:path w="9144000" h="1478478" extrusionOk="0">
                  <a:moveTo>
                    <a:pt x="0" y="0"/>
                  </a:moveTo>
                  <a:cubicBezTo>
                    <a:pt x="285997" y="99951"/>
                    <a:pt x="571995" y="199902"/>
                    <a:pt x="1104405" y="344385"/>
                  </a:cubicBezTo>
                  <a:cubicBezTo>
                    <a:pt x="1636815" y="488868"/>
                    <a:pt x="2432462" y="710541"/>
                    <a:pt x="3194462" y="866899"/>
                  </a:cubicBezTo>
                  <a:cubicBezTo>
                    <a:pt x="3956462" y="1023258"/>
                    <a:pt x="4920343" y="1185554"/>
                    <a:pt x="5676405" y="1282536"/>
                  </a:cubicBezTo>
                  <a:cubicBezTo>
                    <a:pt x="6432467" y="1379518"/>
                    <a:pt x="7247906" y="1419102"/>
                    <a:pt x="7730836" y="1448790"/>
                  </a:cubicBezTo>
                  <a:cubicBezTo>
                    <a:pt x="8213766" y="1478478"/>
                    <a:pt x="8338457" y="1464623"/>
                    <a:pt x="8573984" y="1460665"/>
                  </a:cubicBezTo>
                  <a:cubicBezTo>
                    <a:pt x="8809511" y="1456707"/>
                    <a:pt x="8976755" y="1440873"/>
                    <a:pt x="9144000" y="1425039"/>
                  </a:cubicBezTo>
                </a:path>
              </a:pathLst>
            </a:custGeom>
            <a:noFill/>
            <a:ln w="9525" cap="flat" cmpd="sng">
              <a:solidFill>
                <a:schemeClr val="lt1">
                  <a:alpha val="20000"/>
                </a:schemeClr>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dk1"/>
                </a:solidFill>
                <a:latin typeface="Candara"/>
                <a:ea typeface="Candara"/>
                <a:cs typeface="Candara"/>
                <a:sym typeface="Candara"/>
              </a:endParaRPr>
            </a:p>
          </p:txBody>
        </p:sp>
        <p:sp>
          <p:nvSpPr>
            <p:cNvPr id="27" name="Google Shape;27;p1"/>
            <p:cNvSpPr/>
            <p:nvPr/>
          </p:nvSpPr>
          <p:spPr>
            <a:xfrm>
              <a:off x="2137558" y="5132120"/>
              <a:ext cx="6982691" cy="1719942"/>
            </a:xfrm>
            <a:custGeom>
              <a:avLst/>
              <a:gdLst/>
              <a:ahLst/>
              <a:cxnLst/>
              <a:rect l="l" t="t" r="r" b="b"/>
              <a:pathLst>
                <a:path w="6982691" h="1719942" extrusionOk="0">
                  <a:moveTo>
                    <a:pt x="0" y="1719942"/>
                  </a:moveTo>
                  <a:cubicBezTo>
                    <a:pt x="162296" y="1536864"/>
                    <a:pt x="324592" y="1353787"/>
                    <a:pt x="546265" y="1185553"/>
                  </a:cubicBezTo>
                  <a:cubicBezTo>
                    <a:pt x="767938" y="1017319"/>
                    <a:pt x="1074718" y="835231"/>
                    <a:pt x="1330037" y="710540"/>
                  </a:cubicBezTo>
                  <a:cubicBezTo>
                    <a:pt x="1585356" y="585849"/>
                    <a:pt x="1741715" y="530430"/>
                    <a:pt x="2078182" y="437407"/>
                  </a:cubicBezTo>
                  <a:cubicBezTo>
                    <a:pt x="2414649" y="344384"/>
                    <a:pt x="3028208" y="213755"/>
                    <a:pt x="3348842" y="152399"/>
                  </a:cubicBezTo>
                  <a:cubicBezTo>
                    <a:pt x="3669476" y="91043"/>
                    <a:pt x="3718957" y="93022"/>
                    <a:pt x="4001985" y="69272"/>
                  </a:cubicBezTo>
                  <a:cubicBezTo>
                    <a:pt x="4285013" y="45522"/>
                    <a:pt x="4732317" y="19792"/>
                    <a:pt x="5047013" y="9896"/>
                  </a:cubicBezTo>
                  <a:cubicBezTo>
                    <a:pt x="5361709" y="0"/>
                    <a:pt x="5890161" y="9896"/>
                    <a:pt x="5890161" y="9896"/>
                  </a:cubicBezTo>
                  <a:lnTo>
                    <a:pt x="6495803" y="9896"/>
                  </a:lnTo>
                  <a:cubicBezTo>
                    <a:pt x="6664037" y="13854"/>
                    <a:pt x="6818416" y="27708"/>
                    <a:pt x="6899564" y="33646"/>
                  </a:cubicBezTo>
                  <a:cubicBezTo>
                    <a:pt x="6980712" y="39584"/>
                    <a:pt x="6953003" y="37605"/>
                    <a:pt x="6982691" y="45522"/>
                  </a:cubicBezTo>
                </a:path>
              </a:pathLst>
            </a:custGeom>
            <a:noFill/>
            <a:ln w="9525" cap="flat" cmpd="sng">
              <a:solidFill>
                <a:schemeClr val="lt1">
                  <a:alpha val="20000"/>
                </a:schemeClr>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dk1"/>
                </a:solidFill>
                <a:latin typeface="Candara"/>
                <a:ea typeface="Candara"/>
                <a:cs typeface="Candara"/>
                <a:sym typeface="Candara"/>
              </a:endParaRPr>
            </a:p>
          </p:txBody>
        </p:sp>
        <p:sp>
          <p:nvSpPr>
            <p:cNvPr id="28" name="Google Shape;28;p1"/>
            <p:cNvSpPr/>
            <p:nvPr/>
          </p:nvSpPr>
          <p:spPr>
            <a:xfrm rot="1800000">
              <a:off x="2996165" y="2859252"/>
              <a:ext cx="1601400" cy="1388236"/>
            </a:xfrm>
            <a:prstGeom prst="hexagon">
              <a:avLst>
                <a:gd name="adj" fmla="val 28544"/>
                <a:gd name="vf" fmla="val 115470"/>
              </a:avLst>
            </a:prstGeom>
            <a:solidFill>
              <a:schemeClr val="lt1">
                <a:alpha val="9803"/>
              </a:schemeClr>
            </a:solidFill>
            <a:ln w="12700" cap="flat" cmpd="sng">
              <a:solidFill>
                <a:schemeClr val="lt1">
                  <a:alpha val="11764"/>
                </a:schemeClr>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Candara"/>
                <a:ea typeface="Candara"/>
                <a:cs typeface="Candara"/>
                <a:sym typeface="Candara"/>
              </a:endParaRPr>
            </a:p>
          </p:txBody>
        </p:sp>
        <p:sp>
          <p:nvSpPr>
            <p:cNvPr id="29" name="Google Shape;29;p1"/>
            <p:cNvSpPr/>
            <p:nvPr/>
          </p:nvSpPr>
          <p:spPr>
            <a:xfrm rot="1800000">
              <a:off x="3720065" y="4126078"/>
              <a:ext cx="1601400" cy="1388236"/>
            </a:xfrm>
            <a:prstGeom prst="hexagon">
              <a:avLst>
                <a:gd name="adj" fmla="val 28544"/>
                <a:gd name="vf" fmla="val 115470"/>
              </a:avLst>
            </a:prstGeom>
            <a:solidFill>
              <a:schemeClr val="lt1">
                <a:alpha val="0"/>
              </a:schemeClr>
            </a:solidFill>
            <a:ln w="12700" cap="flat" cmpd="sng">
              <a:solidFill>
                <a:schemeClr val="lt1">
                  <a:alpha val="11764"/>
                </a:schemeClr>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Candara"/>
                <a:ea typeface="Candara"/>
                <a:cs typeface="Candara"/>
                <a:sym typeface="Candara"/>
              </a:endParaRPr>
            </a:p>
          </p:txBody>
        </p:sp>
        <p:sp>
          <p:nvSpPr>
            <p:cNvPr id="30" name="Google Shape;30;p1"/>
            <p:cNvSpPr/>
            <p:nvPr/>
          </p:nvSpPr>
          <p:spPr>
            <a:xfrm rot="1800000">
              <a:off x="3729591" y="1592427"/>
              <a:ext cx="1601400" cy="1388236"/>
            </a:xfrm>
            <a:prstGeom prst="hexagon">
              <a:avLst>
                <a:gd name="adj" fmla="val 28544"/>
                <a:gd name="vf" fmla="val 115470"/>
              </a:avLst>
            </a:prstGeom>
            <a:solidFill>
              <a:schemeClr val="lt1">
                <a:alpha val="6666"/>
              </a:schemeClr>
            </a:solidFill>
            <a:ln w="12700" cap="flat" cmpd="sng">
              <a:solidFill>
                <a:schemeClr val="lt1">
                  <a:alpha val="7843"/>
                </a:schemeClr>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Candara"/>
                <a:ea typeface="Candara"/>
                <a:cs typeface="Candara"/>
                <a:sym typeface="Candara"/>
              </a:endParaRPr>
            </a:p>
          </p:txBody>
        </p:sp>
        <p:sp>
          <p:nvSpPr>
            <p:cNvPr id="31" name="Google Shape;31;p1"/>
            <p:cNvSpPr/>
            <p:nvPr/>
          </p:nvSpPr>
          <p:spPr>
            <a:xfrm rot="1800000">
              <a:off x="2977115" y="325603"/>
              <a:ext cx="1601400" cy="1388236"/>
            </a:xfrm>
            <a:prstGeom prst="hexagon">
              <a:avLst>
                <a:gd name="adj" fmla="val 28544"/>
                <a:gd name="vf" fmla="val 115470"/>
              </a:avLst>
            </a:prstGeom>
            <a:solidFill>
              <a:schemeClr val="lt1">
                <a:alpha val="3921"/>
              </a:schemeClr>
            </a:solidFill>
            <a:ln w="12700" cap="flat" cmpd="sng">
              <a:solidFill>
                <a:schemeClr val="lt1">
                  <a:alpha val="7843"/>
                </a:schemeClr>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Candara"/>
                <a:ea typeface="Candara"/>
                <a:cs typeface="Candara"/>
                <a:sym typeface="Candara"/>
              </a:endParaRPr>
            </a:p>
          </p:txBody>
        </p:sp>
        <p:sp>
          <p:nvSpPr>
            <p:cNvPr id="32" name="Google Shape;32;p1"/>
            <p:cNvSpPr/>
            <p:nvPr/>
          </p:nvSpPr>
          <p:spPr>
            <a:xfrm rot="1800000">
              <a:off x="4463014" y="5383378"/>
              <a:ext cx="1601400" cy="1388236"/>
            </a:xfrm>
            <a:prstGeom prst="hexagon">
              <a:avLst>
                <a:gd name="adj" fmla="val 28544"/>
                <a:gd name="vf" fmla="val 115470"/>
              </a:avLst>
            </a:prstGeom>
            <a:solidFill>
              <a:schemeClr val="lt1">
                <a:alpha val="5882"/>
              </a:schemeClr>
            </a:solidFill>
            <a:ln w="12700" cap="flat" cmpd="sng">
              <a:solidFill>
                <a:schemeClr val="lt1">
                  <a:alpha val="11764"/>
                </a:schemeClr>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Candara"/>
                <a:ea typeface="Candara"/>
                <a:cs typeface="Candara"/>
                <a:sym typeface="Candara"/>
              </a:endParaRPr>
            </a:p>
          </p:txBody>
        </p:sp>
        <p:sp>
          <p:nvSpPr>
            <p:cNvPr id="33" name="Google Shape;33;p1"/>
            <p:cNvSpPr/>
            <p:nvPr/>
          </p:nvSpPr>
          <p:spPr>
            <a:xfrm rot="1800000">
              <a:off x="-382404" y="4201528"/>
              <a:ext cx="1261499" cy="1388236"/>
            </a:xfrm>
            <a:custGeom>
              <a:avLst/>
              <a:gdLst/>
              <a:ahLst/>
              <a:cxnLst/>
              <a:rect l="l" t="t" r="r" b="b"/>
              <a:pathLst>
                <a:path w="1261499" h="1388236" extrusionOk="0">
                  <a:moveTo>
                    <a:pt x="0" y="105098"/>
                  </a:moveTo>
                  <a:lnTo>
                    <a:pt x="56357" y="0"/>
                  </a:lnTo>
                  <a:lnTo>
                    <a:pt x="865241" y="0"/>
                  </a:lnTo>
                  <a:lnTo>
                    <a:pt x="1261499" y="694118"/>
                  </a:lnTo>
                  <a:lnTo>
                    <a:pt x="865241" y="1388236"/>
                  </a:lnTo>
                  <a:lnTo>
                    <a:pt x="744578" y="1387893"/>
                  </a:lnTo>
                  <a:lnTo>
                    <a:pt x="0" y="105098"/>
                  </a:lnTo>
                  <a:close/>
                </a:path>
              </a:pathLst>
            </a:custGeom>
            <a:solidFill>
              <a:schemeClr val="lt1">
                <a:alpha val="9803"/>
              </a:schemeClr>
            </a:solidFill>
            <a:ln w="12700" cap="flat" cmpd="sng">
              <a:solidFill>
                <a:schemeClr val="lt1">
                  <a:alpha val="11764"/>
                </a:schemeClr>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Candara"/>
                <a:ea typeface="Candara"/>
                <a:cs typeface="Candara"/>
                <a:sym typeface="Candara"/>
              </a:endParaRPr>
            </a:p>
          </p:txBody>
        </p:sp>
        <p:sp>
          <p:nvSpPr>
            <p:cNvPr id="34" name="Google Shape;34;p1"/>
            <p:cNvSpPr/>
            <p:nvPr/>
          </p:nvSpPr>
          <p:spPr>
            <a:xfrm rot="1800000">
              <a:off x="24365" y="5402429"/>
              <a:ext cx="1601400" cy="1388236"/>
            </a:xfrm>
            <a:prstGeom prst="hexagon">
              <a:avLst>
                <a:gd name="adj" fmla="val 28544"/>
                <a:gd name="vf" fmla="val 115470"/>
              </a:avLst>
            </a:prstGeom>
            <a:solidFill>
              <a:schemeClr val="lt1">
                <a:alpha val="0"/>
              </a:schemeClr>
            </a:solidFill>
            <a:ln w="12700" cap="flat" cmpd="sng">
              <a:solidFill>
                <a:schemeClr val="lt1">
                  <a:alpha val="11764"/>
                </a:schemeClr>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Candara"/>
                <a:ea typeface="Candara"/>
                <a:cs typeface="Candara"/>
                <a:sym typeface="Candara"/>
              </a:endParaRPr>
            </a:p>
          </p:txBody>
        </p:sp>
        <p:sp>
          <p:nvSpPr>
            <p:cNvPr id="35" name="Google Shape;35;p1"/>
            <p:cNvSpPr/>
            <p:nvPr/>
          </p:nvSpPr>
          <p:spPr>
            <a:xfrm rot="1800000">
              <a:off x="52941" y="2849728"/>
              <a:ext cx="1601400" cy="1388236"/>
            </a:xfrm>
            <a:prstGeom prst="hexagon">
              <a:avLst>
                <a:gd name="adj" fmla="val 28544"/>
                <a:gd name="vf" fmla="val 115470"/>
              </a:avLst>
            </a:prstGeom>
            <a:solidFill>
              <a:schemeClr val="lt1">
                <a:alpha val="6666"/>
              </a:schemeClr>
            </a:solidFill>
            <a:ln w="12700" cap="flat" cmpd="sng">
              <a:solidFill>
                <a:schemeClr val="lt1">
                  <a:alpha val="7843"/>
                </a:schemeClr>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Candara"/>
                <a:ea typeface="Candara"/>
                <a:cs typeface="Candara"/>
                <a:sym typeface="Candara"/>
              </a:endParaRPr>
            </a:p>
          </p:txBody>
        </p:sp>
        <p:sp>
          <p:nvSpPr>
            <p:cNvPr id="36" name="Google Shape;36;p1"/>
            <p:cNvSpPr/>
            <p:nvPr/>
          </p:nvSpPr>
          <p:spPr>
            <a:xfrm rot="1800000">
              <a:off x="776840" y="4126077"/>
              <a:ext cx="1601400" cy="1388236"/>
            </a:xfrm>
            <a:prstGeom prst="hexagon">
              <a:avLst>
                <a:gd name="adj" fmla="val 28544"/>
                <a:gd name="vf" fmla="val 115470"/>
              </a:avLst>
            </a:prstGeom>
            <a:solidFill>
              <a:schemeClr val="lt1">
                <a:alpha val="0"/>
              </a:schemeClr>
            </a:solidFill>
            <a:ln w="12700" cap="flat" cmpd="sng">
              <a:solidFill>
                <a:schemeClr val="lt1">
                  <a:alpha val="11764"/>
                </a:schemeClr>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Candara"/>
                <a:ea typeface="Candara"/>
                <a:cs typeface="Candara"/>
                <a:sym typeface="Candara"/>
              </a:endParaRPr>
            </a:p>
          </p:txBody>
        </p:sp>
        <p:sp>
          <p:nvSpPr>
            <p:cNvPr id="37" name="Google Shape;37;p1"/>
            <p:cNvSpPr/>
            <p:nvPr/>
          </p:nvSpPr>
          <p:spPr>
            <a:xfrm rot="1800000">
              <a:off x="1510265" y="5411953"/>
              <a:ext cx="1601400" cy="1388236"/>
            </a:xfrm>
            <a:prstGeom prst="hexagon">
              <a:avLst>
                <a:gd name="adj" fmla="val 28544"/>
                <a:gd name="vf" fmla="val 115470"/>
              </a:avLst>
            </a:prstGeom>
            <a:solidFill>
              <a:schemeClr val="lt1">
                <a:alpha val="0"/>
              </a:schemeClr>
            </a:solidFill>
            <a:ln w="12700" cap="flat" cmpd="sng">
              <a:solidFill>
                <a:schemeClr val="lt1">
                  <a:alpha val="11764"/>
                </a:schemeClr>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Candara"/>
                <a:ea typeface="Candara"/>
                <a:cs typeface="Candara"/>
                <a:sym typeface="Candara"/>
              </a:endParaRPr>
            </a:p>
          </p:txBody>
        </p:sp>
        <p:sp>
          <p:nvSpPr>
            <p:cNvPr id="38" name="Google Shape;38;p1"/>
            <p:cNvSpPr/>
            <p:nvPr/>
          </p:nvSpPr>
          <p:spPr>
            <a:xfrm rot="1800000">
              <a:off x="1529316" y="2859252"/>
              <a:ext cx="1601400" cy="1388236"/>
            </a:xfrm>
            <a:prstGeom prst="hexagon">
              <a:avLst>
                <a:gd name="adj" fmla="val 28544"/>
                <a:gd name="vf" fmla="val 115470"/>
              </a:avLst>
            </a:prstGeom>
            <a:solidFill>
              <a:schemeClr val="lt1">
                <a:alpha val="6666"/>
              </a:schemeClr>
            </a:solidFill>
            <a:ln w="12700" cap="flat" cmpd="sng">
              <a:solidFill>
                <a:schemeClr val="lt1">
                  <a:alpha val="7843"/>
                </a:schemeClr>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Candara"/>
                <a:ea typeface="Candara"/>
                <a:cs typeface="Candara"/>
                <a:sym typeface="Candara"/>
              </a:endParaRPr>
            </a:p>
          </p:txBody>
        </p:sp>
        <p:sp>
          <p:nvSpPr>
            <p:cNvPr id="39" name="Google Shape;39;p1"/>
            <p:cNvSpPr/>
            <p:nvPr/>
          </p:nvSpPr>
          <p:spPr>
            <a:xfrm rot="1800000">
              <a:off x="795890" y="1563853"/>
              <a:ext cx="1601400" cy="1388236"/>
            </a:xfrm>
            <a:prstGeom prst="hexagon">
              <a:avLst>
                <a:gd name="adj" fmla="val 28544"/>
                <a:gd name="vf" fmla="val 115470"/>
              </a:avLst>
            </a:prstGeom>
            <a:solidFill>
              <a:schemeClr val="lt1">
                <a:alpha val="0"/>
              </a:schemeClr>
            </a:solidFill>
            <a:ln w="12700" cap="flat" cmpd="sng">
              <a:solidFill>
                <a:schemeClr val="lt1">
                  <a:alpha val="11764"/>
                </a:schemeClr>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Candara"/>
                <a:ea typeface="Candara"/>
                <a:cs typeface="Candara"/>
                <a:sym typeface="Candara"/>
              </a:endParaRPr>
            </a:p>
          </p:txBody>
        </p:sp>
        <p:sp>
          <p:nvSpPr>
            <p:cNvPr id="40" name="Google Shape;40;p1"/>
            <p:cNvSpPr/>
            <p:nvPr/>
          </p:nvSpPr>
          <p:spPr>
            <a:xfrm rot="1800000">
              <a:off x="6806166" y="4145128"/>
              <a:ext cx="1601400" cy="1388236"/>
            </a:xfrm>
            <a:prstGeom prst="hexagon">
              <a:avLst>
                <a:gd name="adj" fmla="val 28544"/>
                <a:gd name="vf" fmla="val 115470"/>
              </a:avLst>
            </a:prstGeom>
            <a:solidFill>
              <a:schemeClr val="lt1">
                <a:alpha val="9803"/>
              </a:schemeClr>
            </a:solidFill>
            <a:ln w="12700" cap="flat" cmpd="sng">
              <a:solidFill>
                <a:schemeClr val="lt1">
                  <a:alpha val="11764"/>
                </a:schemeClr>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Candara"/>
                <a:ea typeface="Candara"/>
                <a:cs typeface="Candara"/>
                <a:sym typeface="Candara"/>
              </a:endParaRPr>
            </a:p>
          </p:txBody>
        </p:sp>
        <p:sp>
          <p:nvSpPr>
            <p:cNvPr id="41" name="Google Shape;41;p1"/>
            <p:cNvSpPr/>
            <p:nvPr/>
          </p:nvSpPr>
          <p:spPr>
            <a:xfrm rot="1800000">
              <a:off x="7549116" y="5421479"/>
              <a:ext cx="1601400" cy="1388236"/>
            </a:xfrm>
            <a:prstGeom prst="hexagon">
              <a:avLst>
                <a:gd name="adj" fmla="val 28544"/>
                <a:gd name="vf" fmla="val 115470"/>
              </a:avLst>
            </a:prstGeom>
            <a:solidFill>
              <a:schemeClr val="lt1">
                <a:alpha val="0"/>
              </a:schemeClr>
            </a:solidFill>
            <a:ln w="12700" cap="flat" cmpd="sng">
              <a:solidFill>
                <a:schemeClr val="lt1">
                  <a:alpha val="11764"/>
                </a:schemeClr>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Candara"/>
                <a:ea typeface="Candara"/>
                <a:cs typeface="Candara"/>
                <a:sym typeface="Candara"/>
              </a:endParaRPr>
            </a:p>
          </p:txBody>
        </p:sp>
        <p:sp>
          <p:nvSpPr>
            <p:cNvPr id="42" name="Google Shape;42;p1"/>
            <p:cNvSpPr/>
            <p:nvPr/>
          </p:nvSpPr>
          <p:spPr>
            <a:xfrm rot="1800000">
              <a:off x="7549117" y="2868778"/>
              <a:ext cx="1601400" cy="1388236"/>
            </a:xfrm>
            <a:prstGeom prst="hexagon">
              <a:avLst>
                <a:gd name="adj" fmla="val 28544"/>
                <a:gd name="vf" fmla="val 115470"/>
              </a:avLst>
            </a:prstGeom>
            <a:solidFill>
              <a:schemeClr val="lt1">
                <a:alpha val="6666"/>
              </a:schemeClr>
            </a:solidFill>
            <a:ln w="12700" cap="flat" cmpd="sng">
              <a:solidFill>
                <a:schemeClr val="lt1">
                  <a:alpha val="7843"/>
                </a:schemeClr>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Candara"/>
                <a:ea typeface="Candara"/>
                <a:cs typeface="Candara"/>
                <a:sym typeface="Candara"/>
              </a:endParaRPr>
            </a:p>
          </p:txBody>
        </p:sp>
        <p:sp>
          <p:nvSpPr>
            <p:cNvPr id="43" name="Google Shape;43;p1"/>
            <p:cNvSpPr/>
            <p:nvPr/>
          </p:nvSpPr>
          <p:spPr>
            <a:xfrm rot="1800000">
              <a:off x="8306521" y="4055629"/>
              <a:ext cx="1243407" cy="1388236"/>
            </a:xfrm>
            <a:custGeom>
              <a:avLst/>
              <a:gdLst/>
              <a:ahLst/>
              <a:cxnLst/>
              <a:rect l="l" t="t" r="r" b="b"/>
              <a:pathLst>
                <a:path w="1243407" h="1388236" extrusionOk="0">
                  <a:moveTo>
                    <a:pt x="0" y="694118"/>
                  </a:moveTo>
                  <a:lnTo>
                    <a:pt x="396258" y="0"/>
                  </a:lnTo>
                  <a:lnTo>
                    <a:pt x="474029" y="4016"/>
                  </a:lnTo>
                  <a:lnTo>
                    <a:pt x="1243407" y="1325983"/>
                  </a:lnTo>
                  <a:lnTo>
                    <a:pt x="1205142" y="1388236"/>
                  </a:lnTo>
                  <a:lnTo>
                    <a:pt x="396258" y="1388236"/>
                  </a:lnTo>
                  <a:lnTo>
                    <a:pt x="0" y="694118"/>
                  </a:lnTo>
                  <a:close/>
                </a:path>
              </a:pathLst>
            </a:custGeom>
            <a:solidFill>
              <a:schemeClr val="lt1">
                <a:alpha val="3921"/>
              </a:schemeClr>
            </a:solidFill>
            <a:ln w="12700" cap="flat" cmpd="sng">
              <a:solidFill>
                <a:schemeClr val="lt1">
                  <a:alpha val="11764"/>
                </a:schemeClr>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Candara"/>
                <a:ea typeface="Candara"/>
                <a:cs typeface="Candara"/>
                <a:sym typeface="Candara"/>
              </a:endParaRPr>
            </a:p>
          </p:txBody>
        </p:sp>
        <p:sp>
          <p:nvSpPr>
            <p:cNvPr id="44" name="Google Shape;44;p1"/>
            <p:cNvSpPr/>
            <p:nvPr/>
          </p:nvSpPr>
          <p:spPr>
            <a:xfrm rot="1800000">
              <a:off x="8306771" y="1511524"/>
              <a:ext cx="1241871" cy="1388822"/>
            </a:xfrm>
            <a:custGeom>
              <a:avLst/>
              <a:gdLst/>
              <a:ahLst/>
              <a:cxnLst/>
              <a:rect l="l" t="t" r="r" b="b"/>
              <a:pathLst>
                <a:path w="1241871" h="1388822" extrusionOk="0">
                  <a:moveTo>
                    <a:pt x="0" y="694704"/>
                  </a:moveTo>
                  <a:lnTo>
                    <a:pt x="396258" y="586"/>
                  </a:lnTo>
                  <a:lnTo>
                    <a:pt x="482002" y="0"/>
                  </a:lnTo>
                  <a:lnTo>
                    <a:pt x="1241871" y="1323912"/>
                  </a:lnTo>
                  <a:lnTo>
                    <a:pt x="1205142" y="1388822"/>
                  </a:lnTo>
                  <a:lnTo>
                    <a:pt x="396258" y="1388822"/>
                  </a:lnTo>
                  <a:lnTo>
                    <a:pt x="0" y="694704"/>
                  </a:lnTo>
                  <a:close/>
                </a:path>
              </a:pathLst>
            </a:custGeom>
            <a:solidFill>
              <a:schemeClr val="lt1">
                <a:alpha val="0"/>
              </a:schemeClr>
            </a:solidFill>
            <a:ln w="12700" cap="flat" cmpd="sng">
              <a:solidFill>
                <a:schemeClr val="lt1">
                  <a:alpha val="11764"/>
                </a:schemeClr>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Candara"/>
                <a:ea typeface="Candara"/>
                <a:cs typeface="Candara"/>
                <a:sym typeface="Candara"/>
              </a:endParaRPr>
            </a:p>
          </p:txBody>
        </p:sp>
      </p:grpSp>
      <p:sp>
        <p:nvSpPr>
          <p:cNvPr id="45" name="Google Shape;45;p1"/>
          <p:cNvSpPr/>
          <p:nvPr/>
        </p:nvSpPr>
        <p:spPr>
          <a:xfrm>
            <a:off x="457200" y="333487"/>
            <a:ext cx="8229600" cy="6185647"/>
          </a:xfrm>
          <a:prstGeom prst="rect">
            <a:avLst/>
          </a:prstGeom>
          <a:solidFill>
            <a:schemeClr val="lt1"/>
          </a:solidFill>
          <a:ln w="9525" cap="flat" cmpd="sng">
            <a:solidFill>
              <a:schemeClr val="dk1"/>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Candara"/>
              <a:ea typeface="Candara"/>
              <a:cs typeface="Candara"/>
              <a:sym typeface="Candara"/>
            </a:endParaRPr>
          </a:p>
        </p:txBody>
      </p:sp>
      <p:sp>
        <p:nvSpPr>
          <p:cNvPr id="46" name="Google Shape;46;p1"/>
          <p:cNvSpPr/>
          <p:nvPr/>
        </p:nvSpPr>
        <p:spPr>
          <a:xfrm>
            <a:off x="4561242" y="-21511"/>
            <a:ext cx="3679116" cy="699244"/>
          </a:xfrm>
          <a:prstGeom prst="rect">
            <a:avLst/>
          </a:prstGeom>
          <a:solidFill>
            <a:srgbClr val="F5F5F5"/>
          </a:solidFill>
          <a:ln w="15875" cap="flat" cmpd="sng">
            <a:solidFill>
              <a:srgbClr val="664973"/>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Candara"/>
              <a:ea typeface="Candara"/>
              <a:cs typeface="Candara"/>
              <a:sym typeface="Candara"/>
            </a:endParaRPr>
          </a:p>
        </p:txBody>
      </p:sp>
      <p:sp>
        <p:nvSpPr>
          <p:cNvPr id="47" name="Google Shape;47;p1"/>
          <p:cNvSpPr/>
          <p:nvPr/>
        </p:nvSpPr>
        <p:spPr>
          <a:xfrm>
            <a:off x="4649096" y="-21510"/>
            <a:ext cx="3505200" cy="623938"/>
          </a:xfrm>
          <a:prstGeom prst="rect">
            <a:avLst/>
          </a:prstGeom>
          <a:solidFill>
            <a:schemeClr val="accent2"/>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Candara"/>
              <a:ea typeface="Candara"/>
              <a:cs typeface="Candara"/>
              <a:sym typeface="Candara"/>
            </a:endParaRPr>
          </a:p>
        </p:txBody>
      </p:sp>
      <p:sp>
        <p:nvSpPr>
          <p:cNvPr id="48" name="Google Shape;48;p1"/>
          <p:cNvSpPr txBox="1">
            <a:spLocks noGrp="1"/>
          </p:cNvSpPr>
          <p:nvPr>
            <p:ph type="title"/>
          </p:nvPr>
        </p:nvSpPr>
        <p:spPr>
          <a:xfrm>
            <a:off x="1043490" y="1027664"/>
            <a:ext cx="7024744" cy="1143000"/>
          </a:xfrm>
          <a:prstGeom prst="rect">
            <a:avLst/>
          </a:prstGeom>
          <a:noFill/>
          <a:ln>
            <a:noFill/>
          </a:ln>
        </p:spPr>
        <p:txBody>
          <a:bodyPr spcFirstLastPara="1" wrap="square" lIns="91425" tIns="45700" rIns="91425" bIns="45700" anchor="b" anchorCtr="0"/>
          <a:lstStyle>
            <a:lvl1pPr marR="0" lvl="0" algn="l" rtl="0">
              <a:spcBef>
                <a:spcPts val="0"/>
              </a:spcBef>
              <a:spcAft>
                <a:spcPts val="0"/>
              </a:spcAft>
              <a:buClr>
                <a:schemeClr val="accent1"/>
              </a:buClr>
              <a:buSzPts val="4000"/>
              <a:buFont typeface="Pacifico"/>
              <a:buNone/>
              <a:defRPr sz="4000" b="0" i="0" u="none" strike="noStrike" cap="none">
                <a:solidFill>
                  <a:schemeClr val="accent1"/>
                </a:solidFill>
                <a:latin typeface="Pacifico"/>
                <a:ea typeface="Pacifico"/>
                <a:cs typeface="Pacifico"/>
                <a:sym typeface="Pacifico"/>
              </a:defRPr>
            </a:lvl1pPr>
            <a:lvl2pPr marR="0" lvl="1" algn="l" rtl="0">
              <a:spcBef>
                <a:spcPts val="0"/>
              </a:spcBef>
              <a:spcAft>
                <a:spcPts val="0"/>
              </a:spcAft>
              <a:buSzPts val="1400"/>
              <a:buNone/>
              <a:defRPr sz="1800" b="0" i="0" u="none" strike="noStrike" cap="none">
                <a:solidFill>
                  <a:schemeClr val="dk2"/>
                </a:solidFill>
              </a:defRPr>
            </a:lvl2pPr>
            <a:lvl3pPr marR="0" lvl="2" algn="l" rtl="0">
              <a:spcBef>
                <a:spcPts val="0"/>
              </a:spcBef>
              <a:spcAft>
                <a:spcPts val="0"/>
              </a:spcAft>
              <a:buSzPts val="1400"/>
              <a:buNone/>
              <a:defRPr sz="1800" b="0" i="0" u="none" strike="noStrike" cap="none">
                <a:solidFill>
                  <a:schemeClr val="dk2"/>
                </a:solidFill>
              </a:defRPr>
            </a:lvl3pPr>
            <a:lvl4pPr marR="0" lvl="3" algn="l" rtl="0">
              <a:spcBef>
                <a:spcPts val="0"/>
              </a:spcBef>
              <a:spcAft>
                <a:spcPts val="0"/>
              </a:spcAft>
              <a:buSzPts val="1400"/>
              <a:buNone/>
              <a:defRPr sz="1800" b="0" i="0" u="none" strike="noStrike" cap="none">
                <a:solidFill>
                  <a:schemeClr val="dk2"/>
                </a:solidFill>
              </a:defRPr>
            </a:lvl4pPr>
            <a:lvl5pPr marR="0" lvl="4" algn="l" rtl="0">
              <a:spcBef>
                <a:spcPts val="0"/>
              </a:spcBef>
              <a:spcAft>
                <a:spcPts val="0"/>
              </a:spcAft>
              <a:buSzPts val="1400"/>
              <a:buNone/>
              <a:defRPr sz="1800" b="0" i="0" u="none" strike="noStrike" cap="none">
                <a:solidFill>
                  <a:schemeClr val="dk2"/>
                </a:solidFill>
              </a:defRPr>
            </a:lvl5pPr>
            <a:lvl6pPr marR="0" lvl="5" algn="l" rtl="0">
              <a:spcBef>
                <a:spcPts val="0"/>
              </a:spcBef>
              <a:spcAft>
                <a:spcPts val="0"/>
              </a:spcAft>
              <a:buSzPts val="1400"/>
              <a:buNone/>
              <a:defRPr sz="1800" b="0" i="0" u="none" strike="noStrike" cap="none">
                <a:solidFill>
                  <a:schemeClr val="dk2"/>
                </a:solidFill>
              </a:defRPr>
            </a:lvl6pPr>
            <a:lvl7pPr marR="0" lvl="6" algn="l" rtl="0">
              <a:spcBef>
                <a:spcPts val="0"/>
              </a:spcBef>
              <a:spcAft>
                <a:spcPts val="0"/>
              </a:spcAft>
              <a:buSzPts val="1400"/>
              <a:buNone/>
              <a:defRPr sz="1800" b="0" i="0" u="none" strike="noStrike" cap="none">
                <a:solidFill>
                  <a:schemeClr val="dk2"/>
                </a:solidFill>
              </a:defRPr>
            </a:lvl7pPr>
            <a:lvl8pPr marR="0" lvl="7" algn="l" rtl="0">
              <a:spcBef>
                <a:spcPts val="0"/>
              </a:spcBef>
              <a:spcAft>
                <a:spcPts val="0"/>
              </a:spcAft>
              <a:buSzPts val="1400"/>
              <a:buNone/>
              <a:defRPr sz="1800" b="0" i="0" u="none" strike="noStrike" cap="none">
                <a:solidFill>
                  <a:schemeClr val="dk2"/>
                </a:solidFill>
              </a:defRPr>
            </a:lvl8pPr>
            <a:lvl9pPr marR="0" lvl="8" algn="l" rtl="0">
              <a:spcBef>
                <a:spcPts val="0"/>
              </a:spcBef>
              <a:spcAft>
                <a:spcPts val="0"/>
              </a:spcAft>
              <a:buSzPts val="1400"/>
              <a:buNone/>
              <a:defRPr sz="1800" b="0" i="0" u="none" strike="noStrike" cap="none">
                <a:solidFill>
                  <a:schemeClr val="dk2"/>
                </a:solidFill>
              </a:defRPr>
            </a:lvl9pPr>
          </a:lstStyle>
          <a:p>
            <a:endParaRPr/>
          </a:p>
        </p:txBody>
      </p:sp>
      <p:sp>
        <p:nvSpPr>
          <p:cNvPr id="49" name="Google Shape;49;p1"/>
          <p:cNvSpPr txBox="1">
            <a:spLocks noGrp="1"/>
          </p:cNvSpPr>
          <p:nvPr>
            <p:ph type="body" idx="1"/>
          </p:nvPr>
        </p:nvSpPr>
        <p:spPr>
          <a:xfrm>
            <a:off x="1043492" y="2323652"/>
            <a:ext cx="6777317" cy="3508977"/>
          </a:xfrm>
          <a:prstGeom prst="rect">
            <a:avLst/>
          </a:prstGeom>
          <a:noFill/>
          <a:ln>
            <a:noFill/>
          </a:ln>
        </p:spPr>
        <p:txBody>
          <a:bodyPr spcFirstLastPara="1" wrap="square" lIns="91425" tIns="45700" rIns="91425" bIns="45700" anchor="t" anchorCtr="0"/>
          <a:lstStyle>
            <a:lvl1pPr marL="457200" marR="0" lvl="0" indent="-344424" algn="l" rtl="0">
              <a:spcBef>
                <a:spcPts val="480"/>
              </a:spcBef>
              <a:spcAft>
                <a:spcPts val="0"/>
              </a:spcAft>
              <a:buClr>
                <a:schemeClr val="accent1"/>
              </a:buClr>
              <a:buSzPts val="1824"/>
              <a:buFont typeface="Noto Sans Symbols"/>
              <a:buChar char="○"/>
              <a:defRPr sz="2400" b="0" i="0" u="none" strike="noStrike" cap="none">
                <a:solidFill>
                  <a:schemeClr val="dk2"/>
                </a:solidFill>
                <a:latin typeface="Candara"/>
                <a:ea typeface="Candara"/>
                <a:cs typeface="Candara"/>
                <a:sym typeface="Candara"/>
              </a:defRPr>
            </a:lvl1pPr>
            <a:lvl2pPr marL="914400" marR="0" lvl="1" indent="-334772" algn="l" rtl="0">
              <a:spcBef>
                <a:spcPts val="440"/>
              </a:spcBef>
              <a:spcAft>
                <a:spcPts val="0"/>
              </a:spcAft>
              <a:buClr>
                <a:schemeClr val="accent1"/>
              </a:buClr>
              <a:buSzPts val="1672"/>
              <a:buFont typeface="Noto Sans Symbols"/>
              <a:buChar char="○"/>
              <a:defRPr sz="2200" b="0" i="0" u="none" strike="noStrike" cap="none">
                <a:solidFill>
                  <a:schemeClr val="dk2"/>
                </a:solidFill>
                <a:latin typeface="Candara"/>
                <a:ea typeface="Candara"/>
                <a:cs typeface="Candara"/>
                <a:sym typeface="Candara"/>
              </a:defRPr>
            </a:lvl2pPr>
            <a:lvl3pPr marL="1371600" marR="0" lvl="2" indent="-325119" algn="l" rtl="0">
              <a:spcBef>
                <a:spcPts val="400"/>
              </a:spcBef>
              <a:spcAft>
                <a:spcPts val="0"/>
              </a:spcAft>
              <a:buClr>
                <a:schemeClr val="accent1"/>
              </a:buClr>
              <a:buSzPts val="1520"/>
              <a:buFont typeface="Noto Sans Symbols"/>
              <a:buChar char="○"/>
              <a:defRPr sz="2000" b="0" i="0" u="none" strike="noStrike" cap="none">
                <a:solidFill>
                  <a:schemeClr val="dk2"/>
                </a:solidFill>
                <a:latin typeface="Candara"/>
                <a:ea typeface="Candara"/>
                <a:cs typeface="Candara"/>
                <a:sym typeface="Candara"/>
              </a:defRPr>
            </a:lvl3pPr>
            <a:lvl4pPr marL="1828800" marR="0" lvl="3" indent="-315467" algn="l" rtl="0">
              <a:spcBef>
                <a:spcPts val="360"/>
              </a:spcBef>
              <a:spcAft>
                <a:spcPts val="0"/>
              </a:spcAft>
              <a:buClr>
                <a:schemeClr val="accent1"/>
              </a:buClr>
              <a:buSzPts val="1368"/>
              <a:buFont typeface="Noto Sans Symbols"/>
              <a:buChar char="○"/>
              <a:defRPr sz="1800" b="0" i="0" u="none" strike="noStrike" cap="none">
                <a:solidFill>
                  <a:schemeClr val="dk2"/>
                </a:solidFill>
                <a:latin typeface="Candara"/>
                <a:ea typeface="Candara"/>
                <a:cs typeface="Candara"/>
                <a:sym typeface="Candara"/>
              </a:defRPr>
            </a:lvl4pPr>
            <a:lvl5pPr marL="2286000" marR="0" lvl="4" indent="-305816" algn="l" rtl="0">
              <a:spcBef>
                <a:spcPts val="320"/>
              </a:spcBef>
              <a:spcAft>
                <a:spcPts val="0"/>
              </a:spcAft>
              <a:buClr>
                <a:schemeClr val="accent1"/>
              </a:buClr>
              <a:buSzPts val="1216"/>
              <a:buFont typeface="Noto Sans Symbols"/>
              <a:buChar char="○"/>
              <a:defRPr sz="1600" b="0" i="0" u="none" strike="noStrike" cap="none">
                <a:solidFill>
                  <a:schemeClr val="dk2"/>
                </a:solidFill>
                <a:latin typeface="Candara"/>
                <a:ea typeface="Candara"/>
                <a:cs typeface="Candara"/>
                <a:sym typeface="Candara"/>
              </a:defRPr>
            </a:lvl5pPr>
            <a:lvl6pPr marL="2743200" marR="0" lvl="5" indent="-296164" algn="l" rtl="0">
              <a:spcBef>
                <a:spcPts val="280"/>
              </a:spcBef>
              <a:spcAft>
                <a:spcPts val="0"/>
              </a:spcAft>
              <a:buClr>
                <a:schemeClr val="accent1"/>
              </a:buClr>
              <a:buSzPts val="1064"/>
              <a:buFont typeface="Noto Sans Symbols"/>
              <a:buChar char="○"/>
              <a:defRPr sz="1400" b="0" i="0" u="none" strike="noStrike" cap="none">
                <a:solidFill>
                  <a:schemeClr val="dk2"/>
                </a:solidFill>
                <a:latin typeface="Candara"/>
                <a:ea typeface="Candara"/>
                <a:cs typeface="Candara"/>
                <a:sym typeface="Candara"/>
              </a:defRPr>
            </a:lvl6pPr>
            <a:lvl7pPr marL="3200400" marR="0" lvl="6" indent="-296164" algn="l" rtl="0">
              <a:spcBef>
                <a:spcPts val="280"/>
              </a:spcBef>
              <a:spcAft>
                <a:spcPts val="0"/>
              </a:spcAft>
              <a:buClr>
                <a:schemeClr val="accent1"/>
              </a:buClr>
              <a:buSzPts val="1064"/>
              <a:buFont typeface="Noto Sans Symbols"/>
              <a:buChar char="○"/>
              <a:defRPr sz="1400" b="0" i="0" u="none" strike="noStrike" cap="none">
                <a:solidFill>
                  <a:schemeClr val="dk2"/>
                </a:solidFill>
                <a:latin typeface="Candara"/>
                <a:ea typeface="Candara"/>
                <a:cs typeface="Candara"/>
                <a:sym typeface="Candara"/>
              </a:defRPr>
            </a:lvl7pPr>
            <a:lvl8pPr marL="3657600" marR="0" lvl="7" indent="-296164" algn="l" rtl="0">
              <a:spcBef>
                <a:spcPts val="280"/>
              </a:spcBef>
              <a:spcAft>
                <a:spcPts val="0"/>
              </a:spcAft>
              <a:buClr>
                <a:schemeClr val="accent1"/>
              </a:buClr>
              <a:buSzPts val="1064"/>
              <a:buFont typeface="Noto Sans Symbols"/>
              <a:buChar char="○"/>
              <a:defRPr sz="1400" b="0" i="0" u="none" strike="noStrike" cap="none">
                <a:solidFill>
                  <a:schemeClr val="dk2"/>
                </a:solidFill>
                <a:latin typeface="Candara"/>
                <a:ea typeface="Candara"/>
                <a:cs typeface="Candara"/>
                <a:sym typeface="Candara"/>
              </a:defRPr>
            </a:lvl8pPr>
            <a:lvl9pPr marL="4114800" marR="0" lvl="8" indent="-296164" algn="l" rtl="0">
              <a:spcBef>
                <a:spcPts val="280"/>
              </a:spcBef>
              <a:spcAft>
                <a:spcPts val="0"/>
              </a:spcAft>
              <a:buClr>
                <a:schemeClr val="accent1"/>
              </a:buClr>
              <a:buSzPts val="1064"/>
              <a:buFont typeface="Noto Sans Symbols"/>
              <a:buChar char="○"/>
              <a:defRPr sz="1400" b="0" i="0" u="none" strike="noStrike" cap="none">
                <a:solidFill>
                  <a:schemeClr val="dk2"/>
                </a:solidFill>
                <a:latin typeface="Candara"/>
                <a:ea typeface="Candara"/>
                <a:cs typeface="Candara"/>
                <a:sym typeface="Candara"/>
              </a:defRPr>
            </a:lvl9pPr>
          </a:lstStyle>
          <a:p>
            <a:endParaRPr/>
          </a:p>
        </p:txBody>
      </p:sp>
      <p:sp>
        <p:nvSpPr>
          <p:cNvPr id="50" name="Google Shape;50;p1"/>
          <p:cNvSpPr txBox="1">
            <a:spLocks noGrp="1"/>
          </p:cNvSpPr>
          <p:nvPr>
            <p:ph type="dt" idx="10"/>
          </p:nvPr>
        </p:nvSpPr>
        <p:spPr>
          <a:xfrm>
            <a:off x="5997388" y="224492"/>
            <a:ext cx="2133600" cy="365125"/>
          </a:xfrm>
          <a:prstGeom prst="rect">
            <a:avLst/>
          </a:prstGeom>
          <a:noFill/>
          <a:ln>
            <a:noFill/>
          </a:ln>
        </p:spPr>
        <p:txBody>
          <a:bodyPr spcFirstLastPara="1" wrap="square" lIns="91425" tIns="45700" rIns="91425" bIns="45700" anchor="ctr" anchorCtr="0"/>
          <a:lstStyle>
            <a:lvl1pPr marR="0" lvl="0" algn="r" rtl="0">
              <a:spcBef>
                <a:spcPts val="0"/>
              </a:spcBef>
              <a:spcAft>
                <a:spcPts val="0"/>
              </a:spcAft>
              <a:buSzPts val="1400"/>
              <a:buNone/>
              <a:defRPr sz="1200" b="0" i="0" u="none" strike="noStrike" cap="none">
                <a:solidFill>
                  <a:srgbClr val="FEFEFE"/>
                </a:solidFill>
                <a:latin typeface="Candara"/>
                <a:ea typeface="Candara"/>
                <a:cs typeface="Candara"/>
                <a:sym typeface="Candara"/>
              </a:defRPr>
            </a:lvl1pPr>
            <a:lvl2pPr marR="0" lvl="1" algn="l" rtl="0">
              <a:spcBef>
                <a:spcPts val="0"/>
              </a:spcBef>
              <a:spcAft>
                <a:spcPts val="0"/>
              </a:spcAft>
              <a:buSzPts val="1400"/>
              <a:buNone/>
              <a:defRPr sz="1800" b="0" i="0" u="none" strike="noStrike" cap="none">
                <a:solidFill>
                  <a:schemeClr val="dk1"/>
                </a:solidFill>
                <a:latin typeface="Candara"/>
                <a:ea typeface="Candara"/>
                <a:cs typeface="Candara"/>
                <a:sym typeface="Candara"/>
              </a:defRPr>
            </a:lvl2pPr>
            <a:lvl3pPr marR="0" lvl="2" algn="l" rtl="0">
              <a:spcBef>
                <a:spcPts val="0"/>
              </a:spcBef>
              <a:spcAft>
                <a:spcPts val="0"/>
              </a:spcAft>
              <a:buSzPts val="1400"/>
              <a:buNone/>
              <a:defRPr sz="1800" b="0" i="0" u="none" strike="noStrike" cap="none">
                <a:solidFill>
                  <a:schemeClr val="dk1"/>
                </a:solidFill>
                <a:latin typeface="Candara"/>
                <a:ea typeface="Candara"/>
                <a:cs typeface="Candara"/>
                <a:sym typeface="Candara"/>
              </a:defRPr>
            </a:lvl3pPr>
            <a:lvl4pPr marR="0" lvl="3" algn="l" rtl="0">
              <a:spcBef>
                <a:spcPts val="0"/>
              </a:spcBef>
              <a:spcAft>
                <a:spcPts val="0"/>
              </a:spcAft>
              <a:buSzPts val="1400"/>
              <a:buNone/>
              <a:defRPr sz="1800" b="0" i="0" u="none" strike="noStrike" cap="none">
                <a:solidFill>
                  <a:schemeClr val="dk1"/>
                </a:solidFill>
                <a:latin typeface="Candara"/>
                <a:ea typeface="Candara"/>
                <a:cs typeface="Candara"/>
                <a:sym typeface="Candara"/>
              </a:defRPr>
            </a:lvl4pPr>
            <a:lvl5pPr marR="0" lvl="4" algn="l" rtl="0">
              <a:spcBef>
                <a:spcPts val="0"/>
              </a:spcBef>
              <a:spcAft>
                <a:spcPts val="0"/>
              </a:spcAft>
              <a:buSzPts val="1400"/>
              <a:buNone/>
              <a:defRPr sz="1800" b="0" i="0" u="none" strike="noStrike" cap="none">
                <a:solidFill>
                  <a:schemeClr val="dk1"/>
                </a:solidFill>
                <a:latin typeface="Candara"/>
                <a:ea typeface="Candara"/>
                <a:cs typeface="Candara"/>
                <a:sym typeface="Candara"/>
              </a:defRPr>
            </a:lvl5pPr>
            <a:lvl6pPr marR="0" lvl="5" algn="l" rtl="0">
              <a:spcBef>
                <a:spcPts val="0"/>
              </a:spcBef>
              <a:spcAft>
                <a:spcPts val="0"/>
              </a:spcAft>
              <a:buSzPts val="1400"/>
              <a:buNone/>
              <a:defRPr sz="1800" b="0" i="0" u="none" strike="noStrike" cap="none">
                <a:solidFill>
                  <a:schemeClr val="dk1"/>
                </a:solidFill>
                <a:latin typeface="Candara"/>
                <a:ea typeface="Candara"/>
                <a:cs typeface="Candara"/>
                <a:sym typeface="Candara"/>
              </a:defRPr>
            </a:lvl6pPr>
            <a:lvl7pPr marR="0" lvl="6" algn="l" rtl="0">
              <a:spcBef>
                <a:spcPts val="0"/>
              </a:spcBef>
              <a:spcAft>
                <a:spcPts val="0"/>
              </a:spcAft>
              <a:buSzPts val="1400"/>
              <a:buNone/>
              <a:defRPr sz="1800" b="0" i="0" u="none" strike="noStrike" cap="none">
                <a:solidFill>
                  <a:schemeClr val="dk1"/>
                </a:solidFill>
                <a:latin typeface="Candara"/>
                <a:ea typeface="Candara"/>
                <a:cs typeface="Candara"/>
                <a:sym typeface="Candara"/>
              </a:defRPr>
            </a:lvl7pPr>
            <a:lvl8pPr marR="0" lvl="7" algn="l" rtl="0">
              <a:spcBef>
                <a:spcPts val="0"/>
              </a:spcBef>
              <a:spcAft>
                <a:spcPts val="0"/>
              </a:spcAft>
              <a:buSzPts val="1400"/>
              <a:buNone/>
              <a:defRPr sz="1800" b="0" i="0" u="none" strike="noStrike" cap="none">
                <a:solidFill>
                  <a:schemeClr val="dk1"/>
                </a:solidFill>
                <a:latin typeface="Candara"/>
                <a:ea typeface="Candara"/>
                <a:cs typeface="Candara"/>
                <a:sym typeface="Candara"/>
              </a:defRPr>
            </a:lvl8pPr>
            <a:lvl9pPr marR="0" lvl="8" algn="l" rtl="0">
              <a:spcBef>
                <a:spcPts val="0"/>
              </a:spcBef>
              <a:spcAft>
                <a:spcPts val="0"/>
              </a:spcAft>
              <a:buSzPts val="1400"/>
              <a:buNone/>
              <a:defRPr sz="1800" b="0" i="0" u="none" strike="noStrike" cap="none">
                <a:solidFill>
                  <a:schemeClr val="dk1"/>
                </a:solidFill>
                <a:latin typeface="Candara"/>
                <a:ea typeface="Candara"/>
                <a:cs typeface="Candara"/>
                <a:sym typeface="Candara"/>
              </a:defRPr>
            </a:lvl9pPr>
          </a:lstStyle>
          <a:p>
            <a:endParaRPr/>
          </a:p>
        </p:txBody>
      </p:sp>
      <p:sp>
        <p:nvSpPr>
          <p:cNvPr id="51" name="Google Shape;51;p1"/>
          <p:cNvSpPr txBox="1">
            <a:spLocks noGrp="1"/>
          </p:cNvSpPr>
          <p:nvPr>
            <p:ph type="ftr" idx="11"/>
          </p:nvPr>
        </p:nvSpPr>
        <p:spPr>
          <a:xfrm>
            <a:off x="4641448" y="5852160"/>
            <a:ext cx="3502152" cy="365125"/>
          </a:xfrm>
          <a:prstGeom prst="rect">
            <a:avLst/>
          </a:prstGeom>
          <a:noFill/>
          <a:ln>
            <a:noFill/>
          </a:ln>
        </p:spPr>
        <p:txBody>
          <a:bodyPr spcFirstLastPara="1" wrap="square" lIns="91425" tIns="45700" rIns="91425" bIns="45700" anchor="ctr" anchorCtr="0"/>
          <a:lstStyle>
            <a:lvl1pPr marR="0" lvl="0" algn="r" rtl="0">
              <a:spcBef>
                <a:spcPts val="0"/>
              </a:spcBef>
              <a:spcAft>
                <a:spcPts val="0"/>
              </a:spcAft>
              <a:buSzPts val="1400"/>
              <a:buNone/>
              <a:defRPr sz="1200" b="0" i="0" u="none" strike="noStrike" cap="none">
                <a:solidFill>
                  <a:schemeClr val="accent1"/>
                </a:solidFill>
                <a:latin typeface="Candara"/>
                <a:ea typeface="Candara"/>
                <a:cs typeface="Candara"/>
                <a:sym typeface="Candara"/>
              </a:defRPr>
            </a:lvl1pPr>
            <a:lvl2pPr marR="0" lvl="1" algn="l" rtl="0">
              <a:spcBef>
                <a:spcPts val="0"/>
              </a:spcBef>
              <a:spcAft>
                <a:spcPts val="0"/>
              </a:spcAft>
              <a:buSzPts val="1400"/>
              <a:buNone/>
              <a:defRPr sz="1800" b="0" i="0" u="none" strike="noStrike" cap="none">
                <a:solidFill>
                  <a:schemeClr val="dk1"/>
                </a:solidFill>
                <a:latin typeface="Candara"/>
                <a:ea typeface="Candara"/>
                <a:cs typeface="Candara"/>
                <a:sym typeface="Candara"/>
              </a:defRPr>
            </a:lvl2pPr>
            <a:lvl3pPr marR="0" lvl="2" algn="l" rtl="0">
              <a:spcBef>
                <a:spcPts val="0"/>
              </a:spcBef>
              <a:spcAft>
                <a:spcPts val="0"/>
              </a:spcAft>
              <a:buSzPts val="1400"/>
              <a:buNone/>
              <a:defRPr sz="1800" b="0" i="0" u="none" strike="noStrike" cap="none">
                <a:solidFill>
                  <a:schemeClr val="dk1"/>
                </a:solidFill>
                <a:latin typeface="Candara"/>
                <a:ea typeface="Candara"/>
                <a:cs typeface="Candara"/>
                <a:sym typeface="Candara"/>
              </a:defRPr>
            </a:lvl3pPr>
            <a:lvl4pPr marR="0" lvl="3" algn="l" rtl="0">
              <a:spcBef>
                <a:spcPts val="0"/>
              </a:spcBef>
              <a:spcAft>
                <a:spcPts val="0"/>
              </a:spcAft>
              <a:buSzPts val="1400"/>
              <a:buNone/>
              <a:defRPr sz="1800" b="0" i="0" u="none" strike="noStrike" cap="none">
                <a:solidFill>
                  <a:schemeClr val="dk1"/>
                </a:solidFill>
                <a:latin typeface="Candara"/>
                <a:ea typeface="Candara"/>
                <a:cs typeface="Candara"/>
                <a:sym typeface="Candara"/>
              </a:defRPr>
            </a:lvl4pPr>
            <a:lvl5pPr marR="0" lvl="4" algn="l" rtl="0">
              <a:spcBef>
                <a:spcPts val="0"/>
              </a:spcBef>
              <a:spcAft>
                <a:spcPts val="0"/>
              </a:spcAft>
              <a:buSzPts val="1400"/>
              <a:buNone/>
              <a:defRPr sz="1800" b="0" i="0" u="none" strike="noStrike" cap="none">
                <a:solidFill>
                  <a:schemeClr val="dk1"/>
                </a:solidFill>
                <a:latin typeface="Candara"/>
                <a:ea typeface="Candara"/>
                <a:cs typeface="Candara"/>
                <a:sym typeface="Candara"/>
              </a:defRPr>
            </a:lvl5pPr>
            <a:lvl6pPr marR="0" lvl="5" algn="l" rtl="0">
              <a:spcBef>
                <a:spcPts val="0"/>
              </a:spcBef>
              <a:spcAft>
                <a:spcPts val="0"/>
              </a:spcAft>
              <a:buSzPts val="1400"/>
              <a:buNone/>
              <a:defRPr sz="1800" b="0" i="0" u="none" strike="noStrike" cap="none">
                <a:solidFill>
                  <a:schemeClr val="dk1"/>
                </a:solidFill>
                <a:latin typeface="Candara"/>
                <a:ea typeface="Candara"/>
                <a:cs typeface="Candara"/>
                <a:sym typeface="Candara"/>
              </a:defRPr>
            </a:lvl6pPr>
            <a:lvl7pPr marR="0" lvl="6" algn="l" rtl="0">
              <a:spcBef>
                <a:spcPts val="0"/>
              </a:spcBef>
              <a:spcAft>
                <a:spcPts val="0"/>
              </a:spcAft>
              <a:buSzPts val="1400"/>
              <a:buNone/>
              <a:defRPr sz="1800" b="0" i="0" u="none" strike="noStrike" cap="none">
                <a:solidFill>
                  <a:schemeClr val="dk1"/>
                </a:solidFill>
                <a:latin typeface="Candara"/>
                <a:ea typeface="Candara"/>
                <a:cs typeface="Candara"/>
                <a:sym typeface="Candara"/>
              </a:defRPr>
            </a:lvl7pPr>
            <a:lvl8pPr marR="0" lvl="7" algn="l" rtl="0">
              <a:spcBef>
                <a:spcPts val="0"/>
              </a:spcBef>
              <a:spcAft>
                <a:spcPts val="0"/>
              </a:spcAft>
              <a:buSzPts val="1400"/>
              <a:buNone/>
              <a:defRPr sz="1800" b="0" i="0" u="none" strike="noStrike" cap="none">
                <a:solidFill>
                  <a:schemeClr val="dk1"/>
                </a:solidFill>
                <a:latin typeface="Candara"/>
                <a:ea typeface="Candara"/>
                <a:cs typeface="Candara"/>
                <a:sym typeface="Candara"/>
              </a:defRPr>
            </a:lvl8pPr>
            <a:lvl9pPr marR="0" lvl="8" algn="l" rtl="0">
              <a:spcBef>
                <a:spcPts val="0"/>
              </a:spcBef>
              <a:spcAft>
                <a:spcPts val="0"/>
              </a:spcAft>
              <a:buSzPts val="1400"/>
              <a:buNone/>
              <a:defRPr sz="1800" b="0" i="0" u="none" strike="noStrike" cap="none">
                <a:solidFill>
                  <a:schemeClr val="dk1"/>
                </a:solidFill>
                <a:latin typeface="Candara"/>
                <a:ea typeface="Candara"/>
                <a:cs typeface="Candara"/>
                <a:sym typeface="Candara"/>
              </a:defRPr>
            </a:lvl9pPr>
          </a:lstStyle>
          <a:p>
            <a:endParaRPr/>
          </a:p>
        </p:txBody>
      </p:sp>
      <p:sp>
        <p:nvSpPr>
          <p:cNvPr id="52" name="Google Shape;52;p1"/>
          <p:cNvSpPr txBox="1">
            <a:spLocks noGrp="1"/>
          </p:cNvSpPr>
          <p:nvPr>
            <p:ph type="sldNum" idx="12"/>
          </p:nvPr>
        </p:nvSpPr>
        <p:spPr>
          <a:xfrm>
            <a:off x="4649096" y="224491"/>
            <a:ext cx="1332156" cy="365125"/>
          </a:xfrm>
          <a:prstGeom prst="rect">
            <a:avLst/>
          </a:prstGeom>
          <a:noFill/>
          <a:ln>
            <a:noFill/>
          </a:ln>
        </p:spPr>
        <p:txBody>
          <a:bodyPr spcFirstLastPara="1" wrap="square" lIns="91425" tIns="45700" rIns="91425" bIns="45700" anchor="ctr" anchorCtr="0">
            <a:noAutofit/>
          </a:bodyPr>
          <a:lstStyle>
            <a:lvl1pPr marL="0" marR="0" lvl="0" indent="0" algn="l" rtl="0">
              <a:spcBef>
                <a:spcPts val="0"/>
              </a:spcBef>
              <a:buNone/>
              <a:defRPr sz="1200" b="0" i="0" u="none" strike="noStrike" cap="none">
                <a:solidFill>
                  <a:srgbClr val="FEFEFE"/>
                </a:solidFill>
                <a:latin typeface="Candara"/>
                <a:ea typeface="Candara"/>
                <a:cs typeface="Candara"/>
                <a:sym typeface="Candara"/>
              </a:defRPr>
            </a:lvl1pPr>
            <a:lvl2pPr marL="0" marR="0" lvl="1" indent="0" algn="l" rtl="0">
              <a:spcBef>
                <a:spcPts val="0"/>
              </a:spcBef>
              <a:buNone/>
              <a:defRPr sz="1200" b="0" i="0" u="none" strike="noStrike" cap="none">
                <a:solidFill>
                  <a:srgbClr val="FEFEFE"/>
                </a:solidFill>
                <a:latin typeface="Candara"/>
                <a:ea typeface="Candara"/>
                <a:cs typeface="Candara"/>
                <a:sym typeface="Candara"/>
              </a:defRPr>
            </a:lvl2pPr>
            <a:lvl3pPr marL="0" marR="0" lvl="2" indent="0" algn="l" rtl="0">
              <a:spcBef>
                <a:spcPts val="0"/>
              </a:spcBef>
              <a:buNone/>
              <a:defRPr sz="1200" b="0" i="0" u="none" strike="noStrike" cap="none">
                <a:solidFill>
                  <a:srgbClr val="FEFEFE"/>
                </a:solidFill>
                <a:latin typeface="Candara"/>
                <a:ea typeface="Candara"/>
                <a:cs typeface="Candara"/>
                <a:sym typeface="Candara"/>
              </a:defRPr>
            </a:lvl3pPr>
            <a:lvl4pPr marL="0" marR="0" lvl="3" indent="0" algn="l" rtl="0">
              <a:spcBef>
                <a:spcPts val="0"/>
              </a:spcBef>
              <a:buNone/>
              <a:defRPr sz="1200" b="0" i="0" u="none" strike="noStrike" cap="none">
                <a:solidFill>
                  <a:srgbClr val="FEFEFE"/>
                </a:solidFill>
                <a:latin typeface="Candara"/>
                <a:ea typeface="Candara"/>
                <a:cs typeface="Candara"/>
                <a:sym typeface="Candara"/>
              </a:defRPr>
            </a:lvl4pPr>
            <a:lvl5pPr marL="0" marR="0" lvl="4" indent="0" algn="l" rtl="0">
              <a:spcBef>
                <a:spcPts val="0"/>
              </a:spcBef>
              <a:buNone/>
              <a:defRPr sz="1200" b="0" i="0" u="none" strike="noStrike" cap="none">
                <a:solidFill>
                  <a:srgbClr val="FEFEFE"/>
                </a:solidFill>
                <a:latin typeface="Candara"/>
                <a:ea typeface="Candara"/>
                <a:cs typeface="Candara"/>
                <a:sym typeface="Candara"/>
              </a:defRPr>
            </a:lvl5pPr>
            <a:lvl6pPr marL="0" marR="0" lvl="5" indent="0" algn="l" rtl="0">
              <a:spcBef>
                <a:spcPts val="0"/>
              </a:spcBef>
              <a:buNone/>
              <a:defRPr sz="1200" b="0" i="0" u="none" strike="noStrike" cap="none">
                <a:solidFill>
                  <a:srgbClr val="FEFEFE"/>
                </a:solidFill>
                <a:latin typeface="Candara"/>
                <a:ea typeface="Candara"/>
                <a:cs typeface="Candara"/>
                <a:sym typeface="Candara"/>
              </a:defRPr>
            </a:lvl6pPr>
            <a:lvl7pPr marL="0" marR="0" lvl="6" indent="0" algn="l" rtl="0">
              <a:spcBef>
                <a:spcPts val="0"/>
              </a:spcBef>
              <a:buNone/>
              <a:defRPr sz="1200" b="0" i="0" u="none" strike="noStrike" cap="none">
                <a:solidFill>
                  <a:srgbClr val="FEFEFE"/>
                </a:solidFill>
                <a:latin typeface="Candara"/>
                <a:ea typeface="Candara"/>
                <a:cs typeface="Candara"/>
                <a:sym typeface="Candara"/>
              </a:defRPr>
            </a:lvl7pPr>
            <a:lvl8pPr marL="0" marR="0" lvl="7" indent="0" algn="l" rtl="0">
              <a:spcBef>
                <a:spcPts val="0"/>
              </a:spcBef>
              <a:buNone/>
              <a:defRPr sz="1200" b="0" i="0" u="none" strike="noStrike" cap="none">
                <a:solidFill>
                  <a:srgbClr val="FEFEFE"/>
                </a:solidFill>
                <a:latin typeface="Candara"/>
                <a:ea typeface="Candara"/>
                <a:cs typeface="Candara"/>
                <a:sym typeface="Candara"/>
              </a:defRPr>
            </a:lvl8pPr>
            <a:lvl9pPr marL="0" marR="0" lvl="8" indent="0" algn="l" rtl="0">
              <a:spcBef>
                <a:spcPts val="0"/>
              </a:spcBef>
              <a:buNone/>
              <a:defRPr sz="1200" b="0" i="0" u="none" strike="noStrike" cap="none">
                <a:solidFill>
                  <a:srgbClr val="FEFEFE"/>
                </a:solidFill>
                <a:latin typeface="Candara"/>
                <a:ea typeface="Candara"/>
                <a:cs typeface="Candara"/>
                <a:sym typeface="Candara"/>
              </a:defRPr>
            </a:lvl9pPr>
          </a:lstStyle>
          <a:p>
            <a:pPr marL="0" lvl="0" indent="0" algn="l" rtl="0">
              <a:spcBef>
                <a:spcPts val="0"/>
              </a:spcBef>
              <a:spcAft>
                <a:spcPts val="0"/>
              </a:spcAft>
              <a:buNone/>
            </a:pPr>
            <a:fld id="{00000000-1234-1234-1234-123412341234}" type="slidenum">
              <a:rPr lang="en-US"/>
              <a:pPr marL="0" lvl="0" indent="0" algn="l" rtl="0">
                <a:spcBef>
                  <a:spcPts val="0"/>
                </a:spcBef>
                <a:spcAft>
                  <a:spcPts val="0"/>
                </a:spcAft>
                <a:buNone/>
              </a:pPr>
              <a:t>‹#›</a:t>
            </a:fld>
            <a:endParaRPr/>
          </a:p>
        </p:txBody>
      </p:sp>
    </p:spTree>
  </p:cSld>
  <p:clrMap bg1="lt1" tx1="dk1" bg2="dk2" tx2="lt2" accent1="accent1" accent2="accent2" accent3="accent3" accent4="accent4" accent5="accent5" accent6="accent6" hlink="hlink" folHlink="fol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Lst>
  <p:transition spd="slow">
    <p:push/>
  </p:transition>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3.xml"/><Relationship Id="rId1" Type="http://schemas.openxmlformats.org/officeDocument/2006/relationships/slideLayout" Target="../slideLayouts/slideLayout3.xml"/><Relationship Id="rId4" Type="http://schemas.openxmlformats.org/officeDocument/2006/relationships/image" Target="../media/image2.png"/></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6.xml"/><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3.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3.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3.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254"/>
        <p:cNvGrpSpPr/>
        <p:nvPr/>
      </p:nvGrpSpPr>
      <p:grpSpPr>
        <a:xfrm>
          <a:off x="0" y="0"/>
          <a:ext cx="0" cy="0"/>
          <a:chOff x="0" y="0"/>
          <a:chExt cx="0" cy="0"/>
        </a:xfrm>
      </p:grpSpPr>
      <p:sp>
        <p:nvSpPr>
          <p:cNvPr id="255" name="Google Shape;255;p13"/>
          <p:cNvSpPr txBox="1">
            <a:spLocks noGrp="1"/>
          </p:cNvSpPr>
          <p:nvPr>
            <p:ph type="ctrTitle"/>
          </p:nvPr>
        </p:nvSpPr>
        <p:spPr>
          <a:xfrm>
            <a:off x="4733365" y="2708476"/>
            <a:ext cx="3313355" cy="1702160"/>
          </a:xfrm>
          <a:prstGeom prst="rect">
            <a:avLst/>
          </a:prstGeom>
          <a:noFill/>
          <a:ln>
            <a:noFill/>
          </a:ln>
        </p:spPr>
        <p:txBody>
          <a:bodyPr spcFirstLastPara="1" wrap="square" lIns="91425" tIns="45700" rIns="91425" bIns="45700" anchor="b" anchorCtr="0">
            <a:noAutofit/>
          </a:bodyPr>
          <a:lstStyle/>
          <a:p>
            <a:pPr marL="0" lvl="0" indent="0" algn="l" rtl="0">
              <a:spcBef>
                <a:spcPts val="0"/>
              </a:spcBef>
              <a:spcAft>
                <a:spcPts val="0"/>
              </a:spcAft>
              <a:buClr>
                <a:schemeClr val="accent1"/>
              </a:buClr>
              <a:buSzPts val="4800"/>
              <a:buFont typeface="Cutive"/>
              <a:buNone/>
            </a:pPr>
            <a:r>
              <a:rPr lang="en-US" sz="4000" dirty="0">
                <a:latin typeface="Century Gothic" pitchFamily="34" charset="0"/>
                <a:ea typeface="Comfortaa"/>
                <a:cs typeface="Comfortaa"/>
                <a:sym typeface="Comfortaa"/>
              </a:rPr>
              <a:t>Bedouins</a:t>
            </a:r>
            <a:endParaRPr sz="4000">
              <a:latin typeface="Century Gothic" pitchFamily="34" charset="0"/>
              <a:ea typeface="Comfortaa"/>
              <a:cs typeface="Comfortaa"/>
              <a:sym typeface="Comfortaa"/>
            </a:endParaRPr>
          </a:p>
        </p:txBody>
      </p:sp>
      <p:sp>
        <p:nvSpPr>
          <p:cNvPr id="256" name="Google Shape;256;p13"/>
          <p:cNvSpPr txBox="1">
            <a:spLocks noGrp="1"/>
          </p:cNvSpPr>
          <p:nvPr>
            <p:ph type="subTitle" idx="1"/>
          </p:nvPr>
        </p:nvSpPr>
        <p:spPr>
          <a:xfrm>
            <a:off x="4733365" y="4421080"/>
            <a:ext cx="3309803" cy="1260629"/>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SzPts val="1368"/>
              <a:buNone/>
            </a:pPr>
            <a:r>
              <a:rPr lang="en-US" sz="2400" dirty="0">
                <a:latin typeface="Agency FB" pitchFamily="34" charset="0"/>
                <a:ea typeface="Amatic SC"/>
                <a:cs typeface="Amatic SC"/>
                <a:sym typeface="Amatic SC"/>
              </a:rPr>
              <a:t> By Tanishka Maurya</a:t>
            </a:r>
            <a:endParaRPr sz="2400">
              <a:latin typeface="Agency FB" pitchFamily="34" charset="0"/>
              <a:ea typeface="Amatic SC"/>
              <a:cs typeface="Amatic SC"/>
              <a:sym typeface="Amatic SC"/>
            </a:endParaRPr>
          </a:p>
        </p:txBody>
      </p:sp>
    </p:spTree>
  </p:cSld>
  <p:clrMapOvr>
    <a:masterClrMapping/>
  </p:clrMapOvr>
  <p:transition spd="slow">
    <p:fade thruBlk="1"/>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260"/>
        <p:cNvGrpSpPr/>
        <p:nvPr/>
      </p:nvGrpSpPr>
      <p:grpSpPr>
        <a:xfrm>
          <a:off x="0" y="0"/>
          <a:ext cx="0" cy="0"/>
          <a:chOff x="0" y="0"/>
          <a:chExt cx="0" cy="0"/>
        </a:xfrm>
      </p:grpSpPr>
      <p:sp>
        <p:nvSpPr>
          <p:cNvPr id="261" name="Google Shape;261;p14"/>
          <p:cNvSpPr txBox="1">
            <a:spLocks noGrp="1"/>
          </p:cNvSpPr>
          <p:nvPr>
            <p:ph type="title"/>
          </p:nvPr>
        </p:nvSpPr>
        <p:spPr>
          <a:xfrm>
            <a:off x="1043490" y="1027664"/>
            <a:ext cx="7024744" cy="1143000"/>
          </a:xfrm>
          <a:prstGeom prst="rect">
            <a:avLst/>
          </a:prstGeom>
          <a:noFill/>
          <a:ln>
            <a:noFill/>
          </a:ln>
        </p:spPr>
        <p:txBody>
          <a:bodyPr spcFirstLastPara="1" wrap="square" lIns="91425" tIns="45700" rIns="91425" bIns="45700" anchor="b" anchorCtr="0">
            <a:noAutofit/>
          </a:bodyPr>
          <a:lstStyle/>
          <a:p>
            <a:pPr marL="0" lvl="0" indent="0" algn="l" rtl="0">
              <a:spcBef>
                <a:spcPts val="0"/>
              </a:spcBef>
              <a:spcAft>
                <a:spcPts val="0"/>
              </a:spcAft>
              <a:buClr>
                <a:schemeClr val="accent1"/>
              </a:buClr>
              <a:buSzPts val="4000"/>
              <a:buFont typeface="Century Gothic"/>
              <a:buNone/>
            </a:pPr>
            <a:r>
              <a:rPr lang="en-US" i="1">
                <a:latin typeface="Century Gothic"/>
                <a:ea typeface="Century Gothic"/>
                <a:cs typeface="Century Gothic"/>
                <a:sym typeface="Century Gothic"/>
              </a:rPr>
              <a:t>Who are the Bedouins?</a:t>
            </a:r>
            <a:endParaRPr i="1">
              <a:latin typeface="Century Gothic"/>
              <a:ea typeface="Century Gothic"/>
              <a:cs typeface="Century Gothic"/>
              <a:sym typeface="Century Gothic"/>
            </a:endParaRPr>
          </a:p>
        </p:txBody>
      </p:sp>
      <p:sp>
        <p:nvSpPr>
          <p:cNvPr id="262" name="Google Shape;262;p14"/>
          <p:cNvSpPr txBox="1">
            <a:spLocks noGrp="1"/>
          </p:cNvSpPr>
          <p:nvPr>
            <p:ph type="body" idx="1"/>
          </p:nvPr>
        </p:nvSpPr>
        <p:spPr>
          <a:xfrm>
            <a:off x="708526" y="2323652"/>
            <a:ext cx="7359708" cy="3865927"/>
          </a:xfrm>
          <a:prstGeom prst="rect">
            <a:avLst/>
          </a:prstGeom>
          <a:noFill/>
          <a:ln>
            <a:noFill/>
          </a:ln>
        </p:spPr>
        <p:txBody>
          <a:bodyPr spcFirstLastPara="1" wrap="square" lIns="91425" tIns="45700" rIns="91425" bIns="45700" anchor="t" anchorCtr="0">
            <a:noAutofit/>
          </a:bodyPr>
          <a:lstStyle/>
          <a:p>
            <a:pPr marL="342900" lvl="0" indent="-304800" algn="l" rtl="0">
              <a:spcBef>
                <a:spcPts val="0"/>
              </a:spcBef>
              <a:spcAft>
                <a:spcPts val="0"/>
              </a:spcAft>
              <a:buSzPts val="2000"/>
              <a:buFont typeface="Avenir"/>
              <a:buChar char="○"/>
            </a:pPr>
            <a:r>
              <a:rPr lang="en-US" sz="2000" dirty="0">
                <a:sym typeface="Avenir"/>
              </a:rPr>
              <a:t>Bedouins are Arabs and desert nomads who hail from and continue to live primarily in the Arabian peninsula, the Middle East and North Africa.</a:t>
            </a:r>
            <a:endParaRPr sz="2000">
              <a:sym typeface="Avenir"/>
            </a:endParaRPr>
          </a:p>
          <a:p>
            <a:pPr marL="68580" lvl="0" indent="0" algn="l" rtl="0">
              <a:spcBef>
                <a:spcPts val="400"/>
              </a:spcBef>
              <a:spcAft>
                <a:spcPts val="0"/>
              </a:spcAft>
              <a:buSzPts val="1520"/>
              <a:buNone/>
            </a:pPr>
            <a:endParaRPr sz="2000">
              <a:sym typeface="Avenir"/>
            </a:endParaRPr>
          </a:p>
          <a:p>
            <a:pPr marL="342900" lvl="0" indent="-304800" algn="l" rtl="0">
              <a:spcBef>
                <a:spcPts val="400"/>
              </a:spcBef>
              <a:spcAft>
                <a:spcPts val="0"/>
              </a:spcAft>
              <a:buSzPts val="2000"/>
              <a:buChar char="○"/>
            </a:pPr>
            <a:r>
              <a:rPr lang="en-US" sz="2000" dirty="0">
                <a:sym typeface="Avenir"/>
              </a:rPr>
              <a:t>Bedouins are the oldest inhabitants of the deserts of Arabia.</a:t>
            </a:r>
            <a:endParaRPr sz="2000">
              <a:sym typeface="Avenir"/>
            </a:endParaRPr>
          </a:p>
          <a:p>
            <a:pPr marL="342900" lvl="0" indent="-177800" algn="l" rtl="0">
              <a:spcBef>
                <a:spcPts val="400"/>
              </a:spcBef>
              <a:spcAft>
                <a:spcPts val="0"/>
              </a:spcAft>
              <a:buSzPts val="1520"/>
              <a:buNone/>
            </a:pPr>
            <a:endParaRPr sz="2000">
              <a:sym typeface="Avenir"/>
            </a:endParaRPr>
          </a:p>
          <a:p>
            <a:pPr marL="342900" lvl="0" indent="-304800" algn="l" rtl="0">
              <a:spcBef>
                <a:spcPts val="400"/>
              </a:spcBef>
              <a:spcAft>
                <a:spcPts val="0"/>
              </a:spcAft>
              <a:buSzPts val="2000"/>
              <a:buFont typeface="Avenir"/>
              <a:buChar char="○"/>
            </a:pPr>
            <a:r>
              <a:rPr lang="en-US" sz="2000" dirty="0">
                <a:sym typeface="Avenir"/>
              </a:rPr>
              <a:t>Bedouin society is tribal and patriarchal. </a:t>
            </a:r>
            <a:endParaRPr sz="2000">
              <a:latin typeface="Avenir"/>
              <a:ea typeface="Avenir"/>
              <a:cs typeface="Avenir"/>
              <a:sym typeface="Avenir"/>
            </a:endParaRPr>
          </a:p>
        </p:txBody>
      </p:sp>
    </p:spTree>
  </p:cSld>
  <p:clrMapOvr>
    <a:masterClrMapping/>
  </p:clrMapOvr>
  <p:transition spd="slow">
    <p:push/>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266"/>
        <p:cNvGrpSpPr/>
        <p:nvPr/>
      </p:nvGrpSpPr>
      <p:grpSpPr>
        <a:xfrm>
          <a:off x="0" y="0"/>
          <a:ext cx="0" cy="0"/>
          <a:chOff x="0" y="0"/>
          <a:chExt cx="0" cy="0"/>
        </a:xfrm>
      </p:grpSpPr>
      <p:sp>
        <p:nvSpPr>
          <p:cNvPr id="267" name="Google Shape;267;p15"/>
          <p:cNvSpPr txBox="1"/>
          <p:nvPr/>
        </p:nvSpPr>
        <p:spPr>
          <a:xfrm>
            <a:off x="681325" y="5607025"/>
            <a:ext cx="7617600" cy="6033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Clr>
                <a:schemeClr val="dk1"/>
              </a:buClr>
              <a:buSzPts val="1100"/>
              <a:buFont typeface="Arial"/>
              <a:buNone/>
            </a:pPr>
            <a:r>
              <a:rPr lang="en-US" dirty="0">
                <a:sym typeface="Avenir"/>
              </a:rPr>
              <a:t>Source - factsanddetails.com</a:t>
            </a:r>
            <a:endParaRPr>
              <a:sym typeface="Avenir"/>
            </a:endParaRPr>
          </a:p>
          <a:p>
            <a:pPr marL="0" lvl="0" indent="0" algn="l" rtl="0">
              <a:spcBef>
                <a:spcPts val="0"/>
              </a:spcBef>
              <a:spcAft>
                <a:spcPts val="0"/>
              </a:spcAft>
              <a:buClr>
                <a:schemeClr val="dk1"/>
              </a:buClr>
              <a:buSzPts val="1100"/>
              <a:buFont typeface="Arial"/>
              <a:buNone/>
            </a:pPr>
            <a:endParaRPr/>
          </a:p>
          <a:p>
            <a:pPr marL="0" lvl="0" indent="0" algn="l" rtl="0">
              <a:spcBef>
                <a:spcPts val="0"/>
              </a:spcBef>
              <a:spcAft>
                <a:spcPts val="0"/>
              </a:spcAft>
              <a:buNone/>
            </a:pPr>
            <a:endParaRPr>
              <a:sym typeface="Avenir"/>
            </a:endParaRPr>
          </a:p>
        </p:txBody>
      </p:sp>
      <p:pic>
        <p:nvPicPr>
          <p:cNvPr id="268" name="Google Shape;268;p15"/>
          <p:cNvPicPr preferRelativeResize="0"/>
          <p:nvPr/>
        </p:nvPicPr>
        <p:blipFill>
          <a:blip r:embed="rId3">
            <a:alphaModFix/>
          </a:blip>
          <a:stretch>
            <a:fillRect/>
          </a:stretch>
        </p:blipFill>
        <p:spPr>
          <a:xfrm>
            <a:off x="4691783" y="967775"/>
            <a:ext cx="3741994" cy="4376450"/>
          </a:xfrm>
          <a:prstGeom prst="rect">
            <a:avLst/>
          </a:prstGeom>
          <a:noFill/>
          <a:ln>
            <a:noFill/>
          </a:ln>
        </p:spPr>
      </p:pic>
      <p:pic>
        <p:nvPicPr>
          <p:cNvPr id="269" name="Google Shape;269;p15"/>
          <p:cNvPicPr preferRelativeResize="0"/>
          <p:nvPr/>
        </p:nvPicPr>
        <p:blipFill>
          <a:blip r:embed="rId4">
            <a:alphaModFix/>
          </a:blip>
          <a:stretch>
            <a:fillRect/>
          </a:stretch>
        </p:blipFill>
        <p:spPr>
          <a:xfrm>
            <a:off x="1375328" y="967775"/>
            <a:ext cx="3058925" cy="4376450"/>
          </a:xfrm>
          <a:prstGeom prst="rect">
            <a:avLst/>
          </a:prstGeom>
          <a:noFill/>
          <a:ln>
            <a:noFill/>
          </a:ln>
        </p:spPr>
      </p:pic>
    </p:spTree>
  </p:cSld>
  <p:clrMapOvr>
    <a:masterClrMapping/>
  </p:clrMapOvr>
  <p:transition spd="slow">
    <p:push/>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273"/>
        <p:cNvGrpSpPr/>
        <p:nvPr/>
      </p:nvGrpSpPr>
      <p:grpSpPr>
        <a:xfrm>
          <a:off x="0" y="0"/>
          <a:ext cx="0" cy="0"/>
          <a:chOff x="0" y="0"/>
          <a:chExt cx="0" cy="0"/>
        </a:xfrm>
      </p:grpSpPr>
      <p:sp>
        <p:nvSpPr>
          <p:cNvPr id="274" name="Google Shape;274;p16"/>
          <p:cNvSpPr txBox="1">
            <a:spLocks noGrp="1"/>
          </p:cNvSpPr>
          <p:nvPr>
            <p:ph type="title"/>
          </p:nvPr>
        </p:nvSpPr>
        <p:spPr>
          <a:xfrm>
            <a:off x="1043500" y="1027673"/>
            <a:ext cx="7024800" cy="934500"/>
          </a:xfrm>
          <a:prstGeom prst="rect">
            <a:avLst/>
          </a:prstGeom>
          <a:noFill/>
          <a:ln>
            <a:noFill/>
          </a:ln>
        </p:spPr>
        <p:txBody>
          <a:bodyPr spcFirstLastPara="1" wrap="square" lIns="91425" tIns="45700" rIns="91425" bIns="45700" anchor="b" anchorCtr="0">
            <a:noAutofit/>
          </a:bodyPr>
          <a:lstStyle/>
          <a:p>
            <a:pPr marL="0" lvl="0" indent="0" algn="l" rtl="0">
              <a:spcBef>
                <a:spcPts val="0"/>
              </a:spcBef>
              <a:spcAft>
                <a:spcPts val="0"/>
              </a:spcAft>
              <a:buClr>
                <a:schemeClr val="accent1"/>
              </a:buClr>
              <a:buSzPts val="4000"/>
              <a:buFont typeface="Century Gothic"/>
              <a:buNone/>
            </a:pPr>
            <a:r>
              <a:rPr lang="en-US" i="1">
                <a:latin typeface="Century Gothic"/>
                <a:ea typeface="Century Gothic"/>
                <a:cs typeface="Century Gothic"/>
                <a:sym typeface="Century Gothic"/>
              </a:rPr>
              <a:t>Culture and Traditions</a:t>
            </a:r>
            <a:endParaRPr i="1">
              <a:latin typeface="Century Gothic"/>
              <a:ea typeface="Century Gothic"/>
              <a:cs typeface="Century Gothic"/>
              <a:sym typeface="Century Gothic"/>
            </a:endParaRPr>
          </a:p>
        </p:txBody>
      </p:sp>
      <p:sp>
        <p:nvSpPr>
          <p:cNvPr id="275" name="Google Shape;275;p16"/>
          <p:cNvSpPr txBox="1">
            <a:spLocks noGrp="1"/>
          </p:cNvSpPr>
          <p:nvPr>
            <p:ph type="body" idx="1"/>
          </p:nvPr>
        </p:nvSpPr>
        <p:spPr>
          <a:xfrm>
            <a:off x="1043500" y="2039126"/>
            <a:ext cx="6777300" cy="4087200"/>
          </a:xfrm>
          <a:prstGeom prst="rect">
            <a:avLst/>
          </a:prstGeom>
          <a:noFill/>
          <a:ln>
            <a:noFill/>
          </a:ln>
        </p:spPr>
        <p:txBody>
          <a:bodyPr spcFirstLastPara="1" wrap="square" lIns="91425" tIns="45700" rIns="91425" bIns="45700" anchor="t" anchorCtr="0">
            <a:noAutofit/>
          </a:bodyPr>
          <a:lstStyle/>
          <a:p>
            <a:pPr marL="342900" lvl="0" indent="-296519" algn="l" rtl="0">
              <a:lnSpc>
                <a:spcPct val="80000"/>
              </a:lnSpc>
              <a:spcBef>
                <a:spcPts val="0"/>
              </a:spcBef>
              <a:spcAft>
                <a:spcPts val="0"/>
              </a:spcAft>
              <a:buSzPts val="1900"/>
              <a:buFont typeface="Avenir"/>
              <a:buChar char="○"/>
            </a:pPr>
            <a:r>
              <a:rPr lang="en-US" sz="2000" dirty="0">
                <a:sym typeface="Avenir"/>
              </a:rPr>
              <a:t>The Bedouin are an extremely proud race, and follow a strong code of honor. They are known for their loyalty, first to their immediate families, then their clans and tribes. </a:t>
            </a:r>
            <a:endParaRPr sz="2000">
              <a:sym typeface="Avenir"/>
            </a:endParaRPr>
          </a:p>
          <a:p>
            <a:pPr marL="342900" lvl="0" indent="-175869" algn="l" rtl="0">
              <a:lnSpc>
                <a:spcPct val="80000"/>
              </a:lnSpc>
              <a:spcBef>
                <a:spcPts val="408"/>
              </a:spcBef>
              <a:spcAft>
                <a:spcPts val="0"/>
              </a:spcAft>
              <a:buSzPts val="1550"/>
              <a:buNone/>
            </a:pPr>
            <a:endParaRPr sz="2000">
              <a:sym typeface="Avenir"/>
            </a:endParaRPr>
          </a:p>
          <a:p>
            <a:pPr marL="342900" lvl="0" indent="-296519" algn="l" rtl="0">
              <a:lnSpc>
                <a:spcPct val="80000"/>
              </a:lnSpc>
              <a:spcBef>
                <a:spcPts val="408"/>
              </a:spcBef>
              <a:spcAft>
                <a:spcPts val="0"/>
              </a:spcAft>
              <a:buSzPts val="1900"/>
              <a:buFont typeface="Avenir"/>
              <a:buChar char="○"/>
            </a:pPr>
            <a:r>
              <a:rPr lang="en-US" sz="2000" dirty="0">
                <a:sym typeface="Avenir"/>
              </a:rPr>
              <a:t>Each member of the household would contribute to family life. </a:t>
            </a:r>
            <a:endParaRPr sz="2000">
              <a:sym typeface="Avenir"/>
            </a:endParaRPr>
          </a:p>
          <a:p>
            <a:pPr marL="342900" lvl="0" indent="-175869" algn="l" rtl="0">
              <a:lnSpc>
                <a:spcPct val="80000"/>
              </a:lnSpc>
              <a:spcBef>
                <a:spcPts val="408"/>
              </a:spcBef>
              <a:spcAft>
                <a:spcPts val="0"/>
              </a:spcAft>
              <a:buSzPts val="1550"/>
              <a:buNone/>
            </a:pPr>
            <a:endParaRPr sz="2000">
              <a:sym typeface="Avenir"/>
            </a:endParaRPr>
          </a:p>
          <a:p>
            <a:pPr marL="342900" lvl="0" indent="-296519" algn="l" rtl="0">
              <a:lnSpc>
                <a:spcPct val="80000"/>
              </a:lnSpc>
              <a:spcBef>
                <a:spcPts val="408"/>
              </a:spcBef>
              <a:spcAft>
                <a:spcPts val="0"/>
              </a:spcAft>
              <a:buSzPts val="1900"/>
              <a:buFont typeface="Avenir"/>
              <a:buChar char="○"/>
            </a:pPr>
            <a:r>
              <a:rPr lang="en-US" sz="2000" dirty="0">
                <a:sym typeface="Avenir"/>
              </a:rPr>
              <a:t>They are also known for their hospitality and welcoming nature. Guests would be greeted with utmost respect, and likely to be welcomed with food, dates and coffee. </a:t>
            </a:r>
            <a:endParaRPr sz="2000">
              <a:sym typeface="Avenir"/>
            </a:endParaRPr>
          </a:p>
        </p:txBody>
      </p:sp>
    </p:spTree>
  </p:cSld>
  <p:clrMapOvr>
    <a:masterClrMapping/>
  </p:clrMapOvr>
  <p:transition spd="slow">
    <p:push/>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279"/>
        <p:cNvGrpSpPr/>
        <p:nvPr/>
      </p:nvGrpSpPr>
      <p:grpSpPr>
        <a:xfrm>
          <a:off x="0" y="0"/>
          <a:ext cx="0" cy="0"/>
          <a:chOff x="0" y="0"/>
          <a:chExt cx="0" cy="0"/>
        </a:xfrm>
      </p:grpSpPr>
      <p:sp>
        <p:nvSpPr>
          <p:cNvPr id="280" name="Google Shape;280;p17"/>
          <p:cNvSpPr txBox="1"/>
          <p:nvPr/>
        </p:nvSpPr>
        <p:spPr>
          <a:xfrm>
            <a:off x="860050" y="1139275"/>
            <a:ext cx="7383000" cy="3507300"/>
          </a:xfrm>
          <a:prstGeom prst="rect">
            <a:avLst/>
          </a:prstGeom>
          <a:noFill/>
          <a:ln>
            <a:noFill/>
          </a:ln>
        </p:spPr>
        <p:txBody>
          <a:bodyPr spcFirstLastPara="1" wrap="square" lIns="91425" tIns="91425" rIns="91425" bIns="91425" anchor="t" anchorCtr="0">
            <a:noAutofit/>
          </a:bodyPr>
          <a:lstStyle/>
          <a:p>
            <a:pPr marL="342900" lvl="0" indent="-274320" algn="l" rtl="0">
              <a:spcBef>
                <a:spcPts val="0"/>
              </a:spcBef>
              <a:spcAft>
                <a:spcPts val="0"/>
              </a:spcAft>
              <a:buClr>
                <a:schemeClr val="accent1"/>
              </a:buClr>
              <a:buSzPts val="1368"/>
              <a:buFont typeface="Avenir"/>
              <a:buChar char="○"/>
            </a:pPr>
            <a:r>
              <a:rPr lang="en-US" sz="2000" dirty="0">
                <a:latin typeface="Candara" pitchFamily="34" charset="0"/>
                <a:sym typeface="Avenir"/>
              </a:rPr>
              <a:t>Camels were integral to their survival. They were a mode of transport, a source of nourishment, and a symbol of wealth. Camel hide would be used to make tents, shoes and warm clothing (necessary in the colder winter months), while camel hair would be woven into rugs.</a:t>
            </a:r>
            <a:endParaRPr sz="2000">
              <a:latin typeface="Candara" pitchFamily="34" charset="0"/>
              <a:sym typeface="Avenir"/>
            </a:endParaRPr>
          </a:p>
          <a:p>
            <a:pPr marL="342900" lvl="0" indent="-187452" algn="l" rtl="0">
              <a:spcBef>
                <a:spcPts val="360"/>
              </a:spcBef>
              <a:spcAft>
                <a:spcPts val="0"/>
              </a:spcAft>
              <a:buClr>
                <a:schemeClr val="dk1"/>
              </a:buClr>
              <a:buSzPts val="1368"/>
              <a:buFont typeface="Arial"/>
              <a:buNone/>
            </a:pPr>
            <a:endParaRPr sz="2000">
              <a:latin typeface="Candara" pitchFamily="34" charset="0"/>
              <a:sym typeface="Avenir"/>
            </a:endParaRPr>
          </a:p>
          <a:p>
            <a:pPr marL="342900" lvl="0" indent="-274320" algn="l" rtl="0">
              <a:spcBef>
                <a:spcPts val="360"/>
              </a:spcBef>
              <a:spcAft>
                <a:spcPts val="0"/>
              </a:spcAft>
              <a:buClr>
                <a:schemeClr val="accent1"/>
              </a:buClr>
              <a:buSzPts val="1368"/>
              <a:buFont typeface="Avenir"/>
              <a:buChar char="○"/>
            </a:pPr>
            <a:r>
              <a:rPr lang="en-US" sz="2000" dirty="0">
                <a:latin typeface="Candara" pitchFamily="34" charset="0"/>
                <a:sym typeface="Avenir"/>
              </a:rPr>
              <a:t>Falconry is another tradition steeped in Bedouin history.</a:t>
            </a:r>
            <a:endParaRPr sz="2000">
              <a:latin typeface="Candara" pitchFamily="34" charset="0"/>
              <a:sym typeface="Avenir"/>
            </a:endParaRPr>
          </a:p>
          <a:p>
            <a:pPr marL="0" lvl="0" indent="0" algn="l" rtl="0">
              <a:spcBef>
                <a:spcPts val="0"/>
              </a:spcBef>
              <a:spcAft>
                <a:spcPts val="0"/>
              </a:spcAft>
              <a:buNone/>
            </a:pPr>
            <a:endParaRPr sz="2000">
              <a:latin typeface="Candara" pitchFamily="34" charset="0"/>
            </a:endParaRPr>
          </a:p>
          <a:p>
            <a:pPr marL="0" lvl="0" indent="0" algn="l" rtl="0">
              <a:spcBef>
                <a:spcPts val="0"/>
              </a:spcBef>
              <a:spcAft>
                <a:spcPts val="0"/>
              </a:spcAft>
              <a:buNone/>
            </a:pPr>
            <a:endParaRPr sz="2000">
              <a:latin typeface="Candara" pitchFamily="34" charset="0"/>
            </a:endParaRPr>
          </a:p>
          <a:p>
            <a:pPr marL="0" lvl="0" indent="0" algn="l" rtl="0">
              <a:spcBef>
                <a:spcPts val="0"/>
              </a:spcBef>
              <a:spcAft>
                <a:spcPts val="0"/>
              </a:spcAft>
              <a:buNone/>
            </a:pPr>
            <a:endParaRPr sz="2000">
              <a:latin typeface="Candara" pitchFamily="34" charset="0"/>
            </a:endParaRPr>
          </a:p>
          <a:p>
            <a:pPr marL="0" lvl="0" indent="0" algn="l" rtl="0">
              <a:spcBef>
                <a:spcPts val="0"/>
              </a:spcBef>
              <a:spcAft>
                <a:spcPts val="0"/>
              </a:spcAft>
              <a:buNone/>
            </a:pPr>
            <a:endParaRPr sz="2000">
              <a:latin typeface="Candara" pitchFamily="34" charset="0"/>
            </a:endParaRPr>
          </a:p>
          <a:p>
            <a:pPr marL="0" lvl="0" indent="0" algn="l" rtl="0">
              <a:spcBef>
                <a:spcPts val="0"/>
              </a:spcBef>
              <a:spcAft>
                <a:spcPts val="0"/>
              </a:spcAft>
              <a:buNone/>
            </a:pPr>
            <a:endParaRPr sz="2000">
              <a:latin typeface="Candara" pitchFamily="34" charset="0"/>
            </a:endParaRPr>
          </a:p>
          <a:p>
            <a:pPr marL="0" lvl="0" indent="0" algn="l" rtl="0">
              <a:spcBef>
                <a:spcPts val="0"/>
              </a:spcBef>
              <a:spcAft>
                <a:spcPts val="0"/>
              </a:spcAft>
              <a:buNone/>
            </a:pPr>
            <a:endParaRPr sz="2000">
              <a:latin typeface="Candara" pitchFamily="34" charset="0"/>
            </a:endParaRPr>
          </a:p>
        </p:txBody>
      </p:sp>
      <p:sp>
        <p:nvSpPr>
          <p:cNvPr id="281" name="Google Shape;281;p17"/>
          <p:cNvSpPr txBox="1"/>
          <p:nvPr/>
        </p:nvSpPr>
        <p:spPr>
          <a:xfrm>
            <a:off x="837700" y="5997950"/>
            <a:ext cx="6556500" cy="3687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transition spd="slow">
    <p:push/>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285"/>
        <p:cNvGrpSpPr/>
        <p:nvPr/>
      </p:nvGrpSpPr>
      <p:grpSpPr>
        <a:xfrm>
          <a:off x="0" y="0"/>
          <a:ext cx="0" cy="0"/>
          <a:chOff x="0" y="0"/>
          <a:chExt cx="0" cy="0"/>
        </a:xfrm>
      </p:grpSpPr>
      <p:pic>
        <p:nvPicPr>
          <p:cNvPr id="286" name="Google Shape;286;p18"/>
          <p:cNvPicPr preferRelativeResize="0"/>
          <p:nvPr/>
        </p:nvPicPr>
        <p:blipFill>
          <a:blip r:embed="rId3">
            <a:alphaModFix/>
          </a:blip>
          <a:stretch>
            <a:fillRect/>
          </a:stretch>
        </p:blipFill>
        <p:spPr>
          <a:xfrm>
            <a:off x="1539212" y="1010088"/>
            <a:ext cx="6065600" cy="4837825"/>
          </a:xfrm>
          <a:prstGeom prst="rect">
            <a:avLst/>
          </a:prstGeom>
          <a:noFill/>
          <a:ln>
            <a:noFill/>
          </a:ln>
        </p:spPr>
      </p:pic>
      <p:sp>
        <p:nvSpPr>
          <p:cNvPr id="287" name="Google Shape;287;p18"/>
          <p:cNvSpPr txBox="1"/>
          <p:nvPr/>
        </p:nvSpPr>
        <p:spPr>
          <a:xfrm>
            <a:off x="1563725" y="6143150"/>
            <a:ext cx="5372400" cy="3126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Clr>
                <a:schemeClr val="dk1"/>
              </a:buClr>
              <a:buSzPts val="1100"/>
              <a:buFont typeface="Arial"/>
              <a:buNone/>
            </a:pPr>
            <a:r>
              <a:rPr lang="en-US">
                <a:solidFill>
                  <a:schemeClr val="dk1"/>
                </a:solidFill>
                <a:latin typeface="Avenir"/>
                <a:ea typeface="Avenir"/>
                <a:cs typeface="Avenir"/>
                <a:sym typeface="Avenir"/>
              </a:rPr>
              <a:t>Source - factsanddetails.com</a:t>
            </a:r>
            <a:endParaRPr>
              <a:solidFill>
                <a:schemeClr val="dk1"/>
              </a:solidFill>
              <a:latin typeface="Avenir"/>
              <a:ea typeface="Avenir"/>
              <a:cs typeface="Avenir"/>
              <a:sym typeface="Avenir"/>
            </a:endParaRPr>
          </a:p>
          <a:p>
            <a:pPr marL="0" lvl="0" indent="0" algn="l" rtl="0">
              <a:spcBef>
                <a:spcPts val="0"/>
              </a:spcBef>
              <a:spcAft>
                <a:spcPts val="0"/>
              </a:spcAft>
              <a:buNone/>
            </a:pPr>
            <a:endParaRPr/>
          </a:p>
        </p:txBody>
      </p:sp>
    </p:spTree>
  </p:cSld>
  <p:clrMapOvr>
    <a:masterClrMapping/>
  </p:clrMapOvr>
  <p:transition spd="slow">
    <p:push/>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291"/>
        <p:cNvGrpSpPr/>
        <p:nvPr/>
      </p:nvGrpSpPr>
      <p:grpSpPr>
        <a:xfrm>
          <a:off x="0" y="0"/>
          <a:ext cx="0" cy="0"/>
          <a:chOff x="0" y="0"/>
          <a:chExt cx="0" cy="0"/>
        </a:xfrm>
      </p:grpSpPr>
      <p:sp>
        <p:nvSpPr>
          <p:cNvPr id="292" name="Google Shape;292;p19"/>
          <p:cNvSpPr txBox="1">
            <a:spLocks noGrp="1"/>
          </p:cNvSpPr>
          <p:nvPr>
            <p:ph type="title"/>
          </p:nvPr>
        </p:nvSpPr>
        <p:spPr>
          <a:xfrm>
            <a:off x="1043490" y="1027664"/>
            <a:ext cx="7024744" cy="928136"/>
          </a:xfrm>
          <a:prstGeom prst="rect">
            <a:avLst/>
          </a:prstGeom>
          <a:noFill/>
          <a:ln>
            <a:noFill/>
          </a:ln>
        </p:spPr>
        <p:txBody>
          <a:bodyPr spcFirstLastPara="1" wrap="square" lIns="91425" tIns="45700" rIns="91425" bIns="45700" anchor="b" anchorCtr="0">
            <a:noAutofit/>
          </a:bodyPr>
          <a:lstStyle/>
          <a:p>
            <a:pPr marL="0" lvl="0" indent="0" algn="l" rtl="0">
              <a:spcBef>
                <a:spcPts val="0"/>
              </a:spcBef>
              <a:spcAft>
                <a:spcPts val="0"/>
              </a:spcAft>
              <a:buClr>
                <a:schemeClr val="accent1"/>
              </a:buClr>
              <a:buSzPts val="4000"/>
              <a:buFont typeface="Century Gothic"/>
              <a:buNone/>
            </a:pPr>
            <a:r>
              <a:rPr lang="en-US" i="1">
                <a:latin typeface="Century Gothic"/>
                <a:ea typeface="Century Gothic"/>
                <a:cs typeface="Century Gothic"/>
                <a:sym typeface="Century Gothic"/>
              </a:rPr>
              <a:t>Religious Beliefs</a:t>
            </a:r>
            <a:endParaRPr i="1">
              <a:latin typeface="Century Gothic"/>
              <a:ea typeface="Century Gothic"/>
              <a:cs typeface="Century Gothic"/>
              <a:sym typeface="Century Gothic"/>
            </a:endParaRPr>
          </a:p>
        </p:txBody>
      </p:sp>
      <p:sp>
        <p:nvSpPr>
          <p:cNvPr id="293" name="Google Shape;293;p19"/>
          <p:cNvSpPr txBox="1">
            <a:spLocks noGrp="1"/>
          </p:cNvSpPr>
          <p:nvPr>
            <p:ph type="body" idx="1"/>
          </p:nvPr>
        </p:nvSpPr>
        <p:spPr>
          <a:xfrm>
            <a:off x="1043492" y="2044701"/>
            <a:ext cx="6777317" cy="4305300"/>
          </a:xfrm>
          <a:prstGeom prst="rect">
            <a:avLst/>
          </a:prstGeom>
          <a:noFill/>
          <a:ln>
            <a:noFill/>
          </a:ln>
        </p:spPr>
        <p:txBody>
          <a:bodyPr spcFirstLastPara="1" wrap="square" lIns="91425" tIns="45700" rIns="91425" bIns="45700" anchor="t" anchorCtr="0">
            <a:noAutofit/>
          </a:bodyPr>
          <a:lstStyle/>
          <a:p>
            <a:pPr marL="342900" lvl="0" indent="-308267" algn="l" rtl="0">
              <a:lnSpc>
                <a:spcPct val="90000"/>
              </a:lnSpc>
              <a:spcBef>
                <a:spcPts val="0"/>
              </a:spcBef>
              <a:spcAft>
                <a:spcPts val="0"/>
              </a:spcAft>
              <a:buSzPts val="1800"/>
              <a:buFont typeface="Avenir"/>
              <a:buChar char="○"/>
            </a:pPr>
            <a:r>
              <a:rPr lang="en-US" sz="2000" dirty="0" smtClean="0">
                <a:sym typeface="Avenir"/>
              </a:rPr>
              <a:t>The </a:t>
            </a:r>
            <a:r>
              <a:rPr lang="en-US" sz="2000" dirty="0">
                <a:sym typeface="Avenir"/>
              </a:rPr>
              <a:t>vast majority of </a:t>
            </a:r>
            <a:r>
              <a:rPr lang="en-US" sz="2000" dirty="0" smtClean="0">
                <a:sym typeface="Avenir"/>
              </a:rPr>
              <a:t>Bedouins </a:t>
            </a:r>
            <a:r>
              <a:rPr lang="en-US" sz="2000" dirty="0">
                <a:sym typeface="Avenir"/>
              </a:rPr>
              <a:t>are Sunni Muslims.</a:t>
            </a:r>
            <a:endParaRPr sz="2000">
              <a:sym typeface="Avenir"/>
            </a:endParaRPr>
          </a:p>
          <a:p>
            <a:pPr marL="342900" lvl="0" indent="-193967" algn="l" rtl="0">
              <a:lnSpc>
                <a:spcPct val="90000"/>
              </a:lnSpc>
              <a:spcBef>
                <a:spcPts val="333"/>
              </a:spcBef>
              <a:spcAft>
                <a:spcPts val="0"/>
              </a:spcAft>
              <a:buSzPts val="1265"/>
              <a:buNone/>
            </a:pPr>
            <a:endParaRPr sz="2000">
              <a:sym typeface="Avenir"/>
            </a:endParaRPr>
          </a:p>
          <a:p>
            <a:pPr marL="342900" lvl="0" indent="-308267" algn="l" rtl="0">
              <a:lnSpc>
                <a:spcPct val="90000"/>
              </a:lnSpc>
              <a:spcBef>
                <a:spcPts val="333"/>
              </a:spcBef>
              <a:spcAft>
                <a:spcPts val="0"/>
              </a:spcAft>
              <a:buSzPts val="1800"/>
              <a:buFont typeface="Avenir"/>
              <a:buChar char="○"/>
            </a:pPr>
            <a:r>
              <a:rPr lang="en-US" sz="2000" dirty="0">
                <a:sym typeface="Avenir"/>
              </a:rPr>
              <a:t>The Bedouin societies throughout the region variously believe in the presence of spirits, some playful and others malevolent, that interfere in the life of humans. </a:t>
            </a:r>
            <a:endParaRPr sz="2000">
              <a:sym typeface="Avenir"/>
            </a:endParaRPr>
          </a:p>
          <a:p>
            <a:pPr marL="68580" lvl="0" indent="0" algn="l" rtl="0">
              <a:lnSpc>
                <a:spcPct val="90000"/>
              </a:lnSpc>
              <a:spcBef>
                <a:spcPts val="333"/>
              </a:spcBef>
              <a:spcAft>
                <a:spcPts val="0"/>
              </a:spcAft>
              <a:buSzPts val="1265"/>
              <a:buNone/>
            </a:pPr>
            <a:endParaRPr sz="2000">
              <a:sym typeface="Avenir"/>
            </a:endParaRPr>
          </a:p>
          <a:p>
            <a:pPr marL="342900" lvl="0" indent="-308267" algn="l" rtl="0">
              <a:lnSpc>
                <a:spcPct val="90000"/>
              </a:lnSpc>
              <a:spcBef>
                <a:spcPts val="333"/>
              </a:spcBef>
              <a:spcAft>
                <a:spcPts val="0"/>
              </a:spcAft>
              <a:buSzPts val="1800"/>
              <a:buFont typeface="Avenir"/>
              <a:buChar char="○"/>
            </a:pPr>
            <a:r>
              <a:rPr lang="en-US" sz="2000" dirty="0">
                <a:sym typeface="Avenir"/>
              </a:rPr>
              <a:t>The envious eye is also very real to the Bedouin, and children are believed to be particularly vulnerable. For this reason, they often have protective amulets attached to their clothing or hung around their necks.</a:t>
            </a:r>
            <a:endParaRPr sz="2000">
              <a:sym typeface="Avenir"/>
            </a:endParaRPr>
          </a:p>
          <a:p>
            <a:pPr marL="68580" lvl="0" indent="0" algn="l" rtl="0">
              <a:lnSpc>
                <a:spcPct val="90000"/>
              </a:lnSpc>
              <a:spcBef>
                <a:spcPts val="333"/>
              </a:spcBef>
              <a:spcAft>
                <a:spcPts val="0"/>
              </a:spcAft>
              <a:buSzPts val="1265"/>
              <a:buNone/>
            </a:pPr>
            <a:endParaRPr sz="2000">
              <a:sym typeface="Avenir"/>
            </a:endParaRPr>
          </a:p>
          <a:p>
            <a:pPr marL="68580" lvl="0" indent="0" algn="l" rtl="0">
              <a:lnSpc>
                <a:spcPct val="90000"/>
              </a:lnSpc>
              <a:spcBef>
                <a:spcPts val="333"/>
              </a:spcBef>
              <a:spcAft>
                <a:spcPts val="0"/>
              </a:spcAft>
              <a:buSzPts val="1265"/>
              <a:buNone/>
            </a:pPr>
            <a:endParaRPr sz="2000">
              <a:sym typeface="Avenir"/>
            </a:endParaRPr>
          </a:p>
        </p:txBody>
      </p:sp>
    </p:spTree>
  </p:cSld>
  <p:clrMapOvr>
    <a:masterClrMapping/>
  </p:clrMapOvr>
  <p:transition spd="slow">
    <p:push/>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297"/>
        <p:cNvGrpSpPr/>
        <p:nvPr/>
      </p:nvGrpSpPr>
      <p:grpSpPr>
        <a:xfrm>
          <a:off x="0" y="0"/>
          <a:ext cx="0" cy="0"/>
          <a:chOff x="0" y="0"/>
          <a:chExt cx="0" cy="0"/>
        </a:xfrm>
      </p:grpSpPr>
      <p:sp>
        <p:nvSpPr>
          <p:cNvPr id="298" name="Google Shape;298;p20"/>
          <p:cNvSpPr txBox="1">
            <a:spLocks noGrp="1"/>
          </p:cNvSpPr>
          <p:nvPr>
            <p:ph type="title"/>
          </p:nvPr>
        </p:nvSpPr>
        <p:spPr>
          <a:xfrm>
            <a:off x="1043500" y="1027673"/>
            <a:ext cx="7024800" cy="904500"/>
          </a:xfrm>
          <a:prstGeom prst="rect">
            <a:avLst/>
          </a:prstGeom>
          <a:noFill/>
          <a:ln>
            <a:noFill/>
          </a:ln>
        </p:spPr>
        <p:txBody>
          <a:bodyPr spcFirstLastPara="1" wrap="square" lIns="91425" tIns="45700" rIns="91425" bIns="45700" anchor="b" anchorCtr="0">
            <a:noAutofit/>
          </a:bodyPr>
          <a:lstStyle/>
          <a:p>
            <a:pPr marL="0" lvl="0" indent="0" algn="l" rtl="0">
              <a:spcBef>
                <a:spcPts val="0"/>
              </a:spcBef>
              <a:spcAft>
                <a:spcPts val="0"/>
              </a:spcAft>
              <a:buClr>
                <a:schemeClr val="accent1"/>
              </a:buClr>
              <a:buSzPts val="4000"/>
              <a:buFont typeface="Century Gothic"/>
              <a:buNone/>
            </a:pPr>
            <a:r>
              <a:rPr lang="en-US" i="1">
                <a:latin typeface="Century Gothic"/>
                <a:ea typeface="Century Gothic"/>
                <a:cs typeface="Century Gothic"/>
                <a:sym typeface="Century Gothic"/>
              </a:rPr>
              <a:t>Ceremonies and Rituals</a:t>
            </a:r>
            <a:endParaRPr i="1">
              <a:latin typeface="Century Gothic"/>
              <a:ea typeface="Century Gothic"/>
              <a:cs typeface="Century Gothic"/>
              <a:sym typeface="Century Gothic"/>
            </a:endParaRPr>
          </a:p>
        </p:txBody>
      </p:sp>
      <p:sp>
        <p:nvSpPr>
          <p:cNvPr id="299" name="Google Shape;299;p20"/>
          <p:cNvSpPr txBox="1">
            <a:spLocks noGrp="1"/>
          </p:cNvSpPr>
          <p:nvPr>
            <p:ph type="body" idx="1"/>
          </p:nvPr>
        </p:nvSpPr>
        <p:spPr>
          <a:xfrm>
            <a:off x="1043500" y="2010500"/>
            <a:ext cx="6777300" cy="4434300"/>
          </a:xfrm>
          <a:prstGeom prst="rect">
            <a:avLst/>
          </a:prstGeom>
          <a:noFill/>
          <a:ln>
            <a:noFill/>
          </a:ln>
        </p:spPr>
        <p:txBody>
          <a:bodyPr spcFirstLastPara="1" wrap="square" lIns="91425" tIns="45700" rIns="91425" bIns="45700" anchor="t" anchorCtr="0">
            <a:noAutofit/>
          </a:bodyPr>
          <a:lstStyle/>
          <a:p>
            <a:pPr marL="342900" lvl="0" indent="-274319" algn="l" rtl="0">
              <a:lnSpc>
                <a:spcPct val="90000"/>
              </a:lnSpc>
              <a:spcBef>
                <a:spcPts val="0"/>
              </a:spcBef>
              <a:spcAft>
                <a:spcPts val="0"/>
              </a:spcAft>
              <a:buSzPts val="1550"/>
              <a:buChar char="○"/>
            </a:pPr>
            <a:r>
              <a:rPr lang="en-US" sz="2200" dirty="0">
                <a:sym typeface="Avenir"/>
              </a:rPr>
              <a:t>Bedouin ceremonies and rituals include elaborate celebrations of weddings, ritual naming of newborn infants, and the circumcision of children. </a:t>
            </a:r>
            <a:endParaRPr sz="2200"/>
          </a:p>
          <a:p>
            <a:pPr marL="342900" lvl="0" indent="-175869" algn="l" rtl="0">
              <a:lnSpc>
                <a:spcPct val="90000"/>
              </a:lnSpc>
              <a:spcBef>
                <a:spcPts val="408"/>
              </a:spcBef>
              <a:spcAft>
                <a:spcPts val="0"/>
              </a:spcAft>
              <a:buSzPts val="1550"/>
              <a:buNone/>
            </a:pPr>
            <a:endParaRPr sz="2200">
              <a:sym typeface="Avenir"/>
            </a:endParaRPr>
          </a:p>
          <a:p>
            <a:pPr marL="342900" lvl="0" indent="-274319" algn="l" rtl="0">
              <a:lnSpc>
                <a:spcPct val="90000"/>
              </a:lnSpc>
              <a:spcBef>
                <a:spcPts val="408"/>
              </a:spcBef>
              <a:spcAft>
                <a:spcPts val="0"/>
              </a:spcAft>
              <a:buSzPts val="1550"/>
              <a:buChar char="○"/>
            </a:pPr>
            <a:r>
              <a:rPr lang="en-US" sz="2200" dirty="0">
                <a:sym typeface="Avenir"/>
              </a:rPr>
              <a:t>They celebrate the Prophet's birthday and carry out pilgrimages to the tombs of saints. </a:t>
            </a:r>
            <a:endParaRPr sz="2200"/>
          </a:p>
          <a:p>
            <a:pPr marL="342900" lvl="0" indent="-175869" algn="l" rtl="0">
              <a:lnSpc>
                <a:spcPct val="90000"/>
              </a:lnSpc>
              <a:spcBef>
                <a:spcPts val="408"/>
              </a:spcBef>
              <a:spcAft>
                <a:spcPts val="0"/>
              </a:spcAft>
              <a:buSzPts val="1550"/>
              <a:buNone/>
            </a:pPr>
            <a:endParaRPr sz="2200">
              <a:sym typeface="Avenir"/>
            </a:endParaRPr>
          </a:p>
          <a:p>
            <a:pPr marL="342900" lvl="0" indent="-274319" algn="l" rtl="0">
              <a:lnSpc>
                <a:spcPct val="90000"/>
              </a:lnSpc>
              <a:spcBef>
                <a:spcPts val="408"/>
              </a:spcBef>
              <a:spcAft>
                <a:spcPts val="0"/>
              </a:spcAft>
              <a:buSzPts val="1550"/>
              <a:buChar char="○"/>
            </a:pPr>
            <a:r>
              <a:rPr lang="en-US" sz="2200" dirty="0">
                <a:sym typeface="Avenir"/>
              </a:rPr>
              <a:t>Hospitality is extensively ritualized. </a:t>
            </a:r>
            <a:endParaRPr sz="2200"/>
          </a:p>
          <a:p>
            <a:pPr marL="342900" lvl="0" indent="-175869" algn="l" rtl="0">
              <a:lnSpc>
                <a:spcPct val="90000"/>
              </a:lnSpc>
              <a:spcBef>
                <a:spcPts val="408"/>
              </a:spcBef>
              <a:spcAft>
                <a:spcPts val="0"/>
              </a:spcAft>
              <a:buSzPts val="1550"/>
              <a:buNone/>
            </a:pPr>
            <a:endParaRPr sz="2200">
              <a:sym typeface="Avenir"/>
            </a:endParaRPr>
          </a:p>
          <a:p>
            <a:pPr marL="342900" lvl="0" indent="-274319" algn="l" rtl="0">
              <a:lnSpc>
                <a:spcPct val="90000"/>
              </a:lnSpc>
              <a:spcBef>
                <a:spcPts val="408"/>
              </a:spcBef>
              <a:spcAft>
                <a:spcPts val="0"/>
              </a:spcAft>
              <a:buSzPts val="1550"/>
              <a:buChar char="○"/>
            </a:pPr>
            <a:r>
              <a:rPr lang="en-US" sz="2200" dirty="0">
                <a:sym typeface="Avenir"/>
              </a:rPr>
              <a:t>Whenever an animal is slaughtered for a guest, men ritually sacrifice it in accordance with Islamic law.</a:t>
            </a:r>
            <a:endParaRPr sz="2200"/>
          </a:p>
          <a:p>
            <a:pPr marL="68580" lvl="0" indent="0" algn="l" rtl="0">
              <a:lnSpc>
                <a:spcPct val="90000"/>
              </a:lnSpc>
              <a:spcBef>
                <a:spcPts val="408"/>
              </a:spcBef>
              <a:spcAft>
                <a:spcPts val="0"/>
              </a:spcAft>
              <a:buSzPts val="1550"/>
              <a:buNone/>
            </a:pPr>
            <a:endParaRPr sz="2200">
              <a:sym typeface="Avenir"/>
            </a:endParaRPr>
          </a:p>
        </p:txBody>
      </p:sp>
    </p:spTree>
  </p:cSld>
  <p:clrMapOvr>
    <a:masterClrMapping/>
  </p:clrMapOvr>
  <p:transition spd="slow">
    <p:push/>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303"/>
        <p:cNvGrpSpPr/>
        <p:nvPr/>
      </p:nvGrpSpPr>
      <p:grpSpPr>
        <a:xfrm>
          <a:off x="0" y="0"/>
          <a:ext cx="0" cy="0"/>
          <a:chOff x="0" y="0"/>
          <a:chExt cx="0" cy="0"/>
        </a:xfrm>
      </p:grpSpPr>
      <p:sp>
        <p:nvSpPr>
          <p:cNvPr id="304" name="Google Shape;304;p21"/>
          <p:cNvSpPr txBox="1">
            <a:spLocks noGrp="1"/>
          </p:cNvSpPr>
          <p:nvPr>
            <p:ph type="title"/>
          </p:nvPr>
        </p:nvSpPr>
        <p:spPr>
          <a:xfrm>
            <a:off x="1043490" y="1027664"/>
            <a:ext cx="7024800" cy="1143000"/>
          </a:xfrm>
          <a:prstGeom prst="rect">
            <a:avLst/>
          </a:prstGeom>
        </p:spPr>
        <p:txBody>
          <a:bodyPr spcFirstLastPara="1" wrap="square" lIns="91425" tIns="45700" rIns="91425" bIns="45700" anchor="b" anchorCtr="0">
            <a:noAutofit/>
          </a:bodyPr>
          <a:lstStyle/>
          <a:p>
            <a:pPr marL="0" lvl="0" indent="0" algn="l" rtl="0">
              <a:spcBef>
                <a:spcPts val="0"/>
              </a:spcBef>
              <a:spcAft>
                <a:spcPts val="0"/>
              </a:spcAft>
              <a:buNone/>
            </a:pPr>
            <a:r>
              <a:rPr lang="en-US" sz="4200" i="1">
                <a:latin typeface="Century Gothic"/>
                <a:ea typeface="Century Gothic"/>
                <a:cs typeface="Century Gothic"/>
                <a:sym typeface="Century Gothic"/>
              </a:rPr>
              <a:t>Contemporary Times</a:t>
            </a:r>
            <a:endParaRPr sz="4200" i="1">
              <a:latin typeface="Century Gothic"/>
              <a:ea typeface="Century Gothic"/>
              <a:cs typeface="Century Gothic"/>
              <a:sym typeface="Century Gothic"/>
            </a:endParaRPr>
          </a:p>
        </p:txBody>
      </p:sp>
      <p:sp>
        <p:nvSpPr>
          <p:cNvPr id="305" name="Google Shape;305;p21"/>
          <p:cNvSpPr txBox="1">
            <a:spLocks noGrp="1"/>
          </p:cNvSpPr>
          <p:nvPr>
            <p:ph type="body" idx="1"/>
          </p:nvPr>
        </p:nvSpPr>
        <p:spPr>
          <a:xfrm>
            <a:off x="1043492" y="2323652"/>
            <a:ext cx="6777300" cy="3509100"/>
          </a:xfrm>
          <a:prstGeom prst="rect">
            <a:avLst/>
          </a:prstGeom>
        </p:spPr>
        <p:txBody>
          <a:bodyPr spcFirstLastPara="1" wrap="square" lIns="91425" tIns="45700" rIns="91425" bIns="45700" anchor="t" anchorCtr="0">
            <a:noAutofit/>
          </a:bodyPr>
          <a:lstStyle/>
          <a:p>
            <a:pPr marL="0" indent="0">
              <a:spcBef>
                <a:spcPts val="0"/>
              </a:spcBef>
            </a:pPr>
            <a:r>
              <a:rPr lang="en-US" sz="2000" dirty="0" smtClean="0">
                <a:sym typeface="Avenir"/>
              </a:rPr>
              <a:t> While </a:t>
            </a:r>
            <a:r>
              <a:rPr lang="en-US" sz="2000" dirty="0">
                <a:sym typeface="Avenir"/>
              </a:rPr>
              <a:t>many Bedouins have abandoned their nomadic and tribal traditions for modern urban lifestyle, they retain traditional Bedouin culture with concepts of belonging to traditional music, poetry, dances and many other cultural practices. </a:t>
            </a:r>
            <a:endParaRPr sz="2000">
              <a:sym typeface="Avenir"/>
            </a:endParaRPr>
          </a:p>
          <a:p>
            <a:pPr marL="0" indent="0">
              <a:spcBef>
                <a:spcPts val="0"/>
              </a:spcBef>
            </a:pPr>
            <a:endParaRPr sz="2000">
              <a:sym typeface="Avenir"/>
            </a:endParaRPr>
          </a:p>
          <a:p>
            <a:pPr marL="0" indent="0">
              <a:spcBef>
                <a:spcPts val="0"/>
              </a:spcBef>
            </a:pPr>
            <a:r>
              <a:rPr lang="en-US" sz="2000" dirty="0" smtClean="0">
                <a:sym typeface="Avenir"/>
              </a:rPr>
              <a:t> Urbanized </a:t>
            </a:r>
            <a:r>
              <a:rPr lang="en-US" sz="2000" dirty="0">
                <a:sym typeface="Avenir"/>
              </a:rPr>
              <a:t>Bedouins also organize cultural festivals, usually held several times a year, in which they gather with other Bedouins to partake in various Bedouin traditions. Traditions like camel riding and camping in the deserts are also popular leisure activities for </a:t>
            </a:r>
            <a:r>
              <a:rPr lang="en-US" sz="2000" dirty="0" smtClean="0">
                <a:sym typeface="Avenir"/>
              </a:rPr>
              <a:t>urbanized </a:t>
            </a:r>
            <a:r>
              <a:rPr lang="en-US" sz="2000" dirty="0">
                <a:sym typeface="Avenir"/>
              </a:rPr>
              <a:t>Bedouins who live within close proximity to deserts or other wilderness areas.</a:t>
            </a:r>
            <a:endParaRPr sz="2000">
              <a:sym typeface="Avenir"/>
            </a:endParaRPr>
          </a:p>
          <a:p>
            <a:pPr marL="0" indent="0"/>
            <a:endParaRPr sz="2000"/>
          </a:p>
        </p:txBody>
      </p:sp>
    </p:spTree>
  </p:cSld>
  <p:clrMapOvr>
    <a:masterClrMapping/>
  </p:clrMapOvr>
  <p:transition spd="slow">
    <p:push/>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bg>
      <p:bgPr>
        <a:gradFill>
          <a:gsLst>
            <a:gs pos="0">
              <a:srgbClr val="B69FC1"/>
            </a:gs>
            <a:gs pos="62000">
              <a:srgbClr val="877092"/>
            </a:gs>
            <a:gs pos="100000">
              <a:srgbClr val="77667D"/>
            </a:gs>
          </a:gsLst>
          <a:lin ang="5400000" scaled="0"/>
        </a:gradFill>
        <a:effectLst/>
      </p:bgPr>
    </p:bg>
    <p:spTree>
      <p:nvGrpSpPr>
        <p:cNvPr id="1" name="Shape 309"/>
        <p:cNvGrpSpPr/>
        <p:nvPr/>
      </p:nvGrpSpPr>
      <p:grpSpPr>
        <a:xfrm>
          <a:off x="0" y="0"/>
          <a:ext cx="0" cy="0"/>
          <a:chOff x="0" y="0"/>
          <a:chExt cx="0" cy="0"/>
        </a:xfrm>
      </p:grpSpPr>
      <p:sp>
        <p:nvSpPr>
          <p:cNvPr id="310" name="Google Shape;310;p22"/>
          <p:cNvSpPr txBox="1">
            <a:spLocks noGrp="1"/>
          </p:cNvSpPr>
          <p:nvPr>
            <p:ph type="title"/>
          </p:nvPr>
        </p:nvSpPr>
        <p:spPr>
          <a:xfrm>
            <a:off x="1207786" y="834292"/>
            <a:ext cx="6613023" cy="1033526"/>
          </a:xfrm>
          <a:prstGeom prst="rect">
            <a:avLst/>
          </a:prstGeom>
          <a:noFill/>
          <a:ln>
            <a:noFill/>
          </a:ln>
        </p:spPr>
        <p:txBody>
          <a:bodyPr spcFirstLastPara="1" wrap="square" lIns="91425" tIns="45700" rIns="91425" bIns="45700" anchor="b" anchorCtr="0">
            <a:noAutofit/>
          </a:bodyPr>
          <a:lstStyle/>
          <a:p>
            <a:pPr marL="0" lvl="0" indent="0" algn="l" rtl="0">
              <a:spcBef>
                <a:spcPts val="0"/>
              </a:spcBef>
              <a:spcAft>
                <a:spcPts val="0"/>
              </a:spcAft>
              <a:buClr>
                <a:schemeClr val="accent1"/>
              </a:buClr>
              <a:buSzPts val="2800"/>
              <a:buFont typeface="Century Gothic"/>
              <a:buNone/>
            </a:pPr>
            <a:r>
              <a:rPr lang="en-US" sz="2800" i="1">
                <a:latin typeface="Century Gothic"/>
                <a:ea typeface="Century Gothic"/>
                <a:cs typeface="Century Gothic"/>
                <a:sym typeface="Century Gothic"/>
              </a:rPr>
              <a:t>The Gradual Process of Sedentarization of the Bedouins</a:t>
            </a:r>
            <a:endParaRPr sz="2800" i="1">
              <a:latin typeface="Century Gothic"/>
              <a:ea typeface="Century Gothic"/>
              <a:cs typeface="Century Gothic"/>
              <a:sym typeface="Century Gothic"/>
            </a:endParaRPr>
          </a:p>
        </p:txBody>
      </p:sp>
      <p:sp>
        <p:nvSpPr>
          <p:cNvPr id="311" name="Google Shape;311;p22"/>
          <p:cNvSpPr txBox="1">
            <a:spLocks noGrp="1"/>
          </p:cNvSpPr>
          <p:nvPr>
            <p:ph type="body" idx="1"/>
          </p:nvPr>
        </p:nvSpPr>
        <p:spPr>
          <a:xfrm>
            <a:off x="1043500" y="2029500"/>
            <a:ext cx="6777300" cy="4263900"/>
          </a:xfrm>
          <a:prstGeom prst="rect">
            <a:avLst/>
          </a:prstGeom>
          <a:noFill/>
          <a:ln>
            <a:noFill/>
          </a:ln>
        </p:spPr>
        <p:txBody>
          <a:bodyPr spcFirstLastPara="1" wrap="square" lIns="91425" tIns="45700" rIns="91425" bIns="45700" anchor="t" anchorCtr="0">
            <a:noAutofit/>
          </a:bodyPr>
          <a:lstStyle/>
          <a:p>
            <a:pPr marL="342900" lvl="0" indent="-274319" algn="l" rtl="0">
              <a:lnSpc>
                <a:spcPct val="80000"/>
              </a:lnSpc>
              <a:spcBef>
                <a:spcPts val="0"/>
              </a:spcBef>
              <a:spcAft>
                <a:spcPts val="0"/>
              </a:spcAft>
              <a:buSzPts val="1292"/>
              <a:buChar char="○"/>
            </a:pPr>
            <a:endParaRPr lang="en-US" sz="2000" dirty="0" smtClean="0">
              <a:sym typeface="Avenir"/>
            </a:endParaRPr>
          </a:p>
          <a:p>
            <a:pPr marL="342900" lvl="0" indent="-274319" algn="l" rtl="0">
              <a:lnSpc>
                <a:spcPct val="80000"/>
              </a:lnSpc>
              <a:spcBef>
                <a:spcPts val="0"/>
              </a:spcBef>
              <a:spcAft>
                <a:spcPts val="0"/>
              </a:spcAft>
              <a:buSzPts val="1292"/>
              <a:buChar char="○"/>
            </a:pPr>
            <a:endParaRPr lang="en-US" sz="2000" dirty="0" smtClean="0">
              <a:sym typeface="Avenir"/>
            </a:endParaRPr>
          </a:p>
          <a:p>
            <a:pPr marL="342900" lvl="0" indent="-274319" algn="l" rtl="0">
              <a:lnSpc>
                <a:spcPct val="80000"/>
              </a:lnSpc>
              <a:spcBef>
                <a:spcPts val="0"/>
              </a:spcBef>
              <a:spcAft>
                <a:spcPts val="0"/>
              </a:spcAft>
              <a:buSzPts val="1292"/>
              <a:buChar char="○"/>
            </a:pPr>
            <a:r>
              <a:rPr lang="en-US" sz="2000" dirty="0" smtClean="0">
                <a:sym typeface="Avenir"/>
              </a:rPr>
              <a:t>The </a:t>
            </a:r>
            <a:r>
              <a:rPr lang="en-US" sz="2000" dirty="0">
                <a:sym typeface="Avenir"/>
              </a:rPr>
              <a:t>Arab tribes spread throughout the Middle East during the early Muslim expansion in the 7th century.</a:t>
            </a:r>
            <a:endParaRPr sz="2000"/>
          </a:p>
          <a:p>
            <a:pPr marL="68580" lvl="0" indent="0" algn="l" rtl="0">
              <a:lnSpc>
                <a:spcPct val="80000"/>
              </a:lnSpc>
              <a:spcBef>
                <a:spcPts val="340"/>
              </a:spcBef>
              <a:spcAft>
                <a:spcPts val="0"/>
              </a:spcAft>
              <a:buSzPts val="1292"/>
              <a:buNone/>
            </a:pPr>
            <a:endParaRPr lang="en-IN" sz="2000" dirty="0" smtClean="0">
              <a:sym typeface="Avenir"/>
            </a:endParaRPr>
          </a:p>
          <a:p>
            <a:pPr marL="68580" lvl="0" indent="0" algn="l" rtl="0">
              <a:lnSpc>
                <a:spcPct val="80000"/>
              </a:lnSpc>
              <a:spcBef>
                <a:spcPts val="340"/>
              </a:spcBef>
              <a:spcAft>
                <a:spcPts val="0"/>
              </a:spcAft>
              <a:buSzPts val="1292"/>
              <a:buNone/>
            </a:pPr>
            <a:endParaRPr sz="2000">
              <a:sym typeface="Avenir"/>
            </a:endParaRPr>
          </a:p>
          <a:p>
            <a:pPr marL="342900" lvl="0" indent="-274319" algn="l" rtl="0">
              <a:lnSpc>
                <a:spcPct val="80000"/>
              </a:lnSpc>
              <a:spcBef>
                <a:spcPts val="340"/>
              </a:spcBef>
              <a:spcAft>
                <a:spcPts val="0"/>
              </a:spcAft>
              <a:buSzPts val="1292"/>
              <a:buChar char="○"/>
            </a:pPr>
            <a:r>
              <a:rPr lang="en-US" sz="2000" dirty="0">
                <a:sym typeface="Avenir"/>
              </a:rPr>
              <a:t>In the following centuries the Bedouin nomadic tribes existed side by side with other ethno-religious groups and interacted with the various regimes that controlled the region.</a:t>
            </a:r>
            <a:endParaRPr sz="2000"/>
          </a:p>
          <a:p>
            <a:pPr marL="342900" lvl="0" indent="-192278" algn="l" rtl="0">
              <a:lnSpc>
                <a:spcPct val="80000"/>
              </a:lnSpc>
              <a:spcBef>
                <a:spcPts val="340"/>
              </a:spcBef>
              <a:spcAft>
                <a:spcPts val="0"/>
              </a:spcAft>
              <a:buSzPts val="1292"/>
              <a:buNone/>
            </a:pPr>
            <a:endParaRPr lang="en-IN" sz="2000" dirty="0" smtClean="0">
              <a:sym typeface="Avenir"/>
            </a:endParaRPr>
          </a:p>
          <a:p>
            <a:pPr marL="342900" lvl="0" indent="-192278" algn="l" rtl="0">
              <a:lnSpc>
                <a:spcPct val="80000"/>
              </a:lnSpc>
              <a:spcBef>
                <a:spcPts val="340"/>
              </a:spcBef>
              <a:spcAft>
                <a:spcPts val="0"/>
              </a:spcAft>
              <a:buSzPts val="1292"/>
              <a:buNone/>
            </a:pPr>
            <a:endParaRPr sz="2000">
              <a:sym typeface="Avenir"/>
            </a:endParaRPr>
          </a:p>
          <a:p>
            <a:pPr marL="342900" lvl="0" indent="-274319" algn="l" rtl="0">
              <a:lnSpc>
                <a:spcPct val="80000"/>
              </a:lnSpc>
              <a:spcBef>
                <a:spcPts val="340"/>
              </a:spcBef>
              <a:spcAft>
                <a:spcPts val="0"/>
              </a:spcAft>
              <a:buSzPts val="1292"/>
              <a:buChar char="○"/>
            </a:pPr>
            <a:r>
              <a:rPr lang="en-US" sz="2000" dirty="0">
                <a:sym typeface="Avenir"/>
              </a:rPr>
              <a:t>These tribes had varying traditions with regard to land rights</a:t>
            </a:r>
            <a:r>
              <a:rPr lang="en-US" sz="2000" dirty="0" smtClean="0">
                <a:sym typeface="Avenir"/>
              </a:rPr>
              <a:t>.</a:t>
            </a:r>
            <a:endParaRPr sz="2000"/>
          </a:p>
          <a:p>
            <a:pPr marL="342900" lvl="0" indent="-192278" algn="l" rtl="0">
              <a:lnSpc>
                <a:spcPct val="80000"/>
              </a:lnSpc>
              <a:spcBef>
                <a:spcPts val="340"/>
              </a:spcBef>
              <a:spcAft>
                <a:spcPts val="0"/>
              </a:spcAft>
              <a:buSzPts val="1292"/>
              <a:buNone/>
            </a:pPr>
            <a:endParaRPr sz="2000">
              <a:sym typeface="Avenir"/>
            </a:endParaRPr>
          </a:p>
        </p:txBody>
      </p:sp>
    </p:spTree>
  </p:cSld>
  <p:clrMapOvr>
    <a:masterClrMapping/>
  </p:clrMapOvr>
  <p:transition spd="slow">
    <p:push/>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315"/>
        <p:cNvGrpSpPr/>
        <p:nvPr/>
      </p:nvGrpSpPr>
      <p:grpSpPr>
        <a:xfrm>
          <a:off x="0" y="0"/>
          <a:ext cx="0" cy="0"/>
          <a:chOff x="0" y="0"/>
          <a:chExt cx="0" cy="0"/>
        </a:xfrm>
      </p:grpSpPr>
      <p:sp>
        <p:nvSpPr>
          <p:cNvPr id="316" name="Google Shape;316;p23"/>
          <p:cNvSpPr txBox="1"/>
          <p:nvPr/>
        </p:nvSpPr>
        <p:spPr>
          <a:xfrm>
            <a:off x="691450" y="818450"/>
            <a:ext cx="7351800" cy="5648700"/>
          </a:xfrm>
          <a:prstGeom prst="rect">
            <a:avLst/>
          </a:prstGeom>
          <a:noFill/>
          <a:ln>
            <a:noFill/>
          </a:ln>
        </p:spPr>
        <p:txBody>
          <a:bodyPr spcFirstLastPara="1" wrap="square" lIns="91425" tIns="45700" rIns="91425" bIns="45700" anchor="t" anchorCtr="0">
            <a:noAutofit/>
          </a:bodyPr>
          <a:lstStyle/>
          <a:p>
            <a:pPr marL="457200" indent="-342900">
              <a:buClr>
                <a:schemeClr val="dk1"/>
              </a:buClr>
              <a:buSzPts val="1800"/>
              <a:buFont typeface="Avenir"/>
              <a:buChar char="●"/>
            </a:pPr>
            <a:r>
              <a:rPr lang="en-US" sz="1900" dirty="0" smtClean="0">
                <a:latin typeface="Candara" pitchFamily="34" charset="0"/>
                <a:sym typeface="Avenir"/>
              </a:rPr>
              <a:t>Although these tribal territories often overlapped and were contested, the tribes themselves had a very keen understanding of the boundaries, usually defined by natural and manmade landmarks.</a:t>
            </a:r>
          </a:p>
          <a:p>
            <a:pPr marL="457200" marR="0" lvl="0" indent="-342900" algn="l" rtl="0">
              <a:spcBef>
                <a:spcPts val="0"/>
              </a:spcBef>
              <a:spcAft>
                <a:spcPts val="0"/>
              </a:spcAft>
              <a:buClr>
                <a:schemeClr val="dk1"/>
              </a:buClr>
              <a:buSzPts val="1800"/>
            </a:pPr>
            <a:endParaRPr lang="en-US" sz="1900" dirty="0" smtClean="0">
              <a:latin typeface="Candara" pitchFamily="34" charset="0"/>
              <a:sym typeface="Avenir"/>
            </a:endParaRPr>
          </a:p>
          <a:p>
            <a:pPr marL="457200" marR="0" lvl="0" indent="-342900" algn="l" rtl="0">
              <a:spcBef>
                <a:spcPts val="0"/>
              </a:spcBef>
              <a:spcAft>
                <a:spcPts val="0"/>
              </a:spcAft>
              <a:buClr>
                <a:schemeClr val="dk1"/>
              </a:buClr>
              <a:buSzPts val="1800"/>
              <a:buFont typeface="Avenir"/>
              <a:buChar char="●"/>
            </a:pPr>
            <a:r>
              <a:rPr lang="en-US" sz="1900" dirty="0" smtClean="0">
                <a:latin typeface="Candara" pitchFamily="34" charset="0"/>
                <a:sym typeface="Avenir"/>
              </a:rPr>
              <a:t>The </a:t>
            </a:r>
            <a:r>
              <a:rPr lang="en-US" sz="1900" dirty="0">
                <a:latin typeface="Candara" pitchFamily="34" charset="0"/>
                <a:sym typeface="Avenir"/>
              </a:rPr>
              <a:t>Bedouins competed for land and resources with city dwellers and peasants. Until the mid to late 19th century, the Bedouins frequently had the upper hand in these dealings and were able to extort money from both the Ottoman administration and the peasants.</a:t>
            </a:r>
            <a:endParaRPr sz="1900">
              <a:latin typeface="Candara" pitchFamily="34" charset="0"/>
              <a:sym typeface="Avenir"/>
            </a:endParaRPr>
          </a:p>
          <a:p>
            <a:pPr marL="457200" marR="0" lvl="0" indent="0" algn="l" rtl="0">
              <a:spcBef>
                <a:spcPts val="0"/>
              </a:spcBef>
              <a:spcAft>
                <a:spcPts val="0"/>
              </a:spcAft>
              <a:buNone/>
            </a:pPr>
            <a:endParaRPr sz="1900">
              <a:latin typeface="Candara" pitchFamily="34" charset="0"/>
              <a:sym typeface="Avenir"/>
            </a:endParaRPr>
          </a:p>
          <a:p>
            <a:pPr marL="457200" marR="0" lvl="0" indent="-342900" algn="l" rtl="0">
              <a:spcBef>
                <a:spcPts val="0"/>
              </a:spcBef>
              <a:spcAft>
                <a:spcPts val="0"/>
              </a:spcAft>
              <a:buClr>
                <a:schemeClr val="dk1"/>
              </a:buClr>
              <a:buSzPts val="1800"/>
              <a:buFont typeface="Avenir"/>
              <a:buChar char="●"/>
            </a:pPr>
            <a:r>
              <a:rPr lang="en-US" sz="1900" dirty="0">
                <a:latin typeface="Candara" pitchFamily="34" charset="0"/>
                <a:sym typeface="Avenir"/>
              </a:rPr>
              <a:t>The Ottomans began to react to this state of affairs only in the second half of the 19th century, with military expeditions against the Bedouins.</a:t>
            </a:r>
            <a:endParaRPr sz="1900">
              <a:latin typeface="Candara" pitchFamily="34" charset="0"/>
              <a:sym typeface="Avenir"/>
            </a:endParaRPr>
          </a:p>
          <a:p>
            <a:pPr marL="457200" marR="0" lvl="0" indent="0" algn="l" rtl="0">
              <a:spcBef>
                <a:spcPts val="0"/>
              </a:spcBef>
              <a:spcAft>
                <a:spcPts val="0"/>
              </a:spcAft>
              <a:buNone/>
            </a:pPr>
            <a:endParaRPr sz="1900">
              <a:latin typeface="Candara" pitchFamily="34" charset="0"/>
              <a:sym typeface="Avenir"/>
            </a:endParaRPr>
          </a:p>
          <a:p>
            <a:pPr marL="457200" marR="0" lvl="0" indent="-342900" algn="l" rtl="0">
              <a:spcBef>
                <a:spcPts val="0"/>
              </a:spcBef>
              <a:spcAft>
                <a:spcPts val="0"/>
              </a:spcAft>
              <a:buClr>
                <a:schemeClr val="dk1"/>
              </a:buClr>
              <a:buSzPts val="1800"/>
              <a:buFont typeface="Avenir"/>
              <a:buChar char="●"/>
            </a:pPr>
            <a:r>
              <a:rPr lang="en-US" sz="1900" dirty="0">
                <a:latin typeface="Candara" pitchFamily="34" charset="0"/>
                <a:sym typeface="Avenir"/>
              </a:rPr>
              <a:t>Reflecting an attempt by the state to extend its control outside the cities, the Ottoman Land Code led to a change in ownership of village </a:t>
            </a:r>
            <a:r>
              <a:rPr lang="en-US" sz="1900" dirty="0" smtClean="0">
                <a:latin typeface="Candara" pitchFamily="34" charset="0"/>
                <a:sym typeface="Avenir"/>
              </a:rPr>
              <a:t>lands.</a:t>
            </a:r>
            <a:endParaRPr sz="1900">
              <a:latin typeface="Candara" pitchFamily="34" charset="0"/>
              <a:sym typeface="Avenir"/>
            </a:endParaRPr>
          </a:p>
          <a:p>
            <a:pPr marL="457200" marR="0" lvl="0" indent="0" algn="l" rtl="0">
              <a:spcBef>
                <a:spcPts val="0"/>
              </a:spcBef>
              <a:spcAft>
                <a:spcPts val="0"/>
              </a:spcAft>
              <a:buNone/>
            </a:pPr>
            <a:endParaRPr sz="1900">
              <a:latin typeface="Candara" pitchFamily="34" charset="0"/>
              <a:sym typeface="Avenir"/>
            </a:endParaRPr>
          </a:p>
          <a:p>
            <a:pPr marL="457200" marR="0" lvl="0" indent="0" algn="l" rtl="0">
              <a:spcBef>
                <a:spcPts val="0"/>
              </a:spcBef>
              <a:spcAft>
                <a:spcPts val="0"/>
              </a:spcAft>
              <a:buNone/>
            </a:pPr>
            <a:endParaRPr sz="1900">
              <a:latin typeface="Candara" pitchFamily="34" charset="0"/>
              <a:sym typeface="Avenir"/>
            </a:endParaRPr>
          </a:p>
        </p:txBody>
      </p:sp>
    </p:spTree>
  </p:cSld>
  <p:clrMapOvr>
    <a:masterClrMapping/>
  </p:clrMapOvr>
  <p:transition spd="slow">
    <p:push/>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320"/>
        <p:cNvGrpSpPr/>
        <p:nvPr/>
      </p:nvGrpSpPr>
      <p:grpSpPr>
        <a:xfrm>
          <a:off x="0" y="0"/>
          <a:ext cx="0" cy="0"/>
          <a:chOff x="0" y="0"/>
          <a:chExt cx="0" cy="0"/>
        </a:xfrm>
      </p:grpSpPr>
      <p:sp>
        <p:nvSpPr>
          <p:cNvPr id="321" name="Google Shape;321;p24"/>
          <p:cNvSpPr txBox="1"/>
          <p:nvPr/>
        </p:nvSpPr>
        <p:spPr>
          <a:xfrm>
            <a:off x="610125" y="897147"/>
            <a:ext cx="7831800" cy="5424328"/>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ndara" pitchFamily="34" charset="0"/>
              <a:ea typeface="Avenir"/>
              <a:cs typeface="Avenir"/>
              <a:sym typeface="Avenir"/>
            </a:endParaRPr>
          </a:p>
          <a:p>
            <a:pPr marL="457200" lvl="0" indent="-336550">
              <a:buClr>
                <a:schemeClr val="dk1"/>
              </a:buClr>
              <a:buSzPts val="1700"/>
              <a:buFont typeface="Arial"/>
              <a:buChar char="●"/>
            </a:pPr>
            <a:r>
              <a:rPr lang="en-US" sz="1800" dirty="0" smtClean="0">
                <a:latin typeface="Candara" pitchFamily="34" charset="0"/>
                <a:sym typeface="Avenir"/>
              </a:rPr>
              <a:t>The military was the primary tool used until the 1890s when ‘the government began to use sophisticated means in order to secure control and encourage the integration of the Bedouin element in the empire.’</a:t>
            </a:r>
            <a:endParaRPr lang="en-US" sz="1800" dirty="0" smtClean="0">
              <a:solidFill>
                <a:schemeClr val="dk1"/>
              </a:solidFill>
              <a:latin typeface="Candara" pitchFamily="34" charset="0"/>
              <a:ea typeface="Avenir"/>
              <a:cs typeface="Avenir"/>
              <a:sym typeface="Avenir"/>
            </a:endParaRPr>
          </a:p>
          <a:p>
            <a:pPr marL="457200" indent="-336550">
              <a:buClr>
                <a:schemeClr val="dk1"/>
              </a:buClr>
              <a:buSzPts val="1700"/>
              <a:buFont typeface="Arial"/>
              <a:buChar char="●"/>
            </a:pPr>
            <a:endParaRPr lang="en-US" sz="1800" dirty="0" smtClean="0">
              <a:solidFill>
                <a:schemeClr val="dk1"/>
              </a:solidFill>
              <a:latin typeface="Candara" pitchFamily="34" charset="0"/>
              <a:ea typeface="Avenir"/>
              <a:cs typeface="Avenir"/>
              <a:sym typeface="Avenir"/>
            </a:endParaRPr>
          </a:p>
          <a:p>
            <a:pPr marL="457200" indent="-336550">
              <a:buClr>
                <a:schemeClr val="dk1"/>
              </a:buClr>
              <a:buSzPts val="1700"/>
              <a:buFont typeface="Arial"/>
              <a:buChar char="●"/>
            </a:pPr>
            <a:r>
              <a:rPr lang="en-US" sz="1800" dirty="0" smtClean="0">
                <a:solidFill>
                  <a:schemeClr val="dk1"/>
                </a:solidFill>
                <a:latin typeface="Candara" pitchFamily="34" charset="0"/>
                <a:ea typeface="Avenir"/>
                <a:cs typeface="Avenir"/>
                <a:sym typeface="Avenir"/>
              </a:rPr>
              <a:t>The application of the Ottoman land laws and the creation of Sultan Abdul Hamid II’s private estates contributed to the extension of government control to areas of state lands, traditionally controlled, but not owned by Bedouins. In some places this resulted in sedentarization.</a:t>
            </a:r>
          </a:p>
          <a:p>
            <a:pPr marL="457200" lvl="0" indent="-336550" algn="l" rtl="0">
              <a:spcBef>
                <a:spcPts val="0"/>
              </a:spcBef>
              <a:spcAft>
                <a:spcPts val="0"/>
              </a:spcAft>
              <a:buClr>
                <a:schemeClr val="dk1"/>
              </a:buClr>
              <a:buSzPts val="1700"/>
            </a:pPr>
            <a:endParaRPr lang="en-US" sz="1800" dirty="0" smtClean="0">
              <a:solidFill>
                <a:schemeClr val="dk1"/>
              </a:solidFill>
              <a:latin typeface="Candara" pitchFamily="34" charset="0"/>
              <a:ea typeface="Avenir"/>
              <a:cs typeface="Avenir"/>
              <a:sym typeface="Avenir"/>
            </a:endParaRPr>
          </a:p>
          <a:p>
            <a:pPr marL="457200" lvl="0" indent="-336550" algn="l" rtl="0">
              <a:spcBef>
                <a:spcPts val="0"/>
              </a:spcBef>
              <a:spcAft>
                <a:spcPts val="0"/>
              </a:spcAft>
              <a:buClr>
                <a:schemeClr val="dk1"/>
              </a:buClr>
              <a:buSzPts val="1700"/>
              <a:buChar char="●"/>
            </a:pPr>
            <a:r>
              <a:rPr lang="en-US" sz="1800" dirty="0" smtClean="0">
                <a:solidFill>
                  <a:schemeClr val="dk1"/>
                </a:solidFill>
                <a:latin typeface="Candara" pitchFamily="34" charset="0"/>
                <a:ea typeface="Avenir"/>
                <a:cs typeface="Avenir"/>
                <a:sym typeface="Avenir"/>
              </a:rPr>
              <a:t>In </a:t>
            </a:r>
            <a:r>
              <a:rPr lang="en-US" sz="1800" dirty="0">
                <a:solidFill>
                  <a:schemeClr val="dk1"/>
                </a:solidFill>
                <a:latin typeface="Candara" pitchFamily="34" charset="0"/>
                <a:ea typeface="Avenir"/>
                <a:cs typeface="Avenir"/>
                <a:sym typeface="Avenir"/>
              </a:rPr>
              <a:t>Egypt the ascent to power of Mohammed Ali Pasha freed the country from Ottoman rule and opened it to European influence. </a:t>
            </a:r>
            <a:endParaRPr lang="en-US" sz="1800" dirty="0" smtClean="0">
              <a:solidFill>
                <a:schemeClr val="dk1"/>
              </a:solidFill>
              <a:latin typeface="Candara" pitchFamily="34" charset="0"/>
              <a:ea typeface="Avenir"/>
              <a:cs typeface="Avenir"/>
              <a:sym typeface="Avenir"/>
            </a:endParaRPr>
          </a:p>
          <a:p>
            <a:pPr marL="457200" lvl="0" indent="-336550" algn="l" rtl="0">
              <a:spcBef>
                <a:spcPts val="0"/>
              </a:spcBef>
              <a:spcAft>
                <a:spcPts val="0"/>
              </a:spcAft>
              <a:buClr>
                <a:schemeClr val="dk1"/>
              </a:buClr>
              <a:buSzPts val="1700"/>
              <a:buChar char="●"/>
            </a:pPr>
            <a:endParaRPr lang="en-US" sz="1800" dirty="0" smtClean="0">
              <a:solidFill>
                <a:schemeClr val="dk1"/>
              </a:solidFill>
              <a:latin typeface="Candara" pitchFamily="34" charset="0"/>
              <a:ea typeface="Avenir"/>
              <a:cs typeface="Avenir"/>
              <a:sym typeface="Avenir"/>
            </a:endParaRPr>
          </a:p>
          <a:p>
            <a:pPr marL="457200" lvl="0" indent="-336550" algn="l" rtl="0">
              <a:spcBef>
                <a:spcPts val="0"/>
              </a:spcBef>
              <a:spcAft>
                <a:spcPts val="0"/>
              </a:spcAft>
              <a:buClr>
                <a:schemeClr val="dk1"/>
              </a:buClr>
              <a:buSzPts val="1700"/>
              <a:buChar char="●"/>
            </a:pPr>
            <a:r>
              <a:rPr lang="en-US" sz="1800" dirty="0" smtClean="0">
                <a:solidFill>
                  <a:schemeClr val="dk1"/>
                </a:solidFill>
                <a:latin typeface="Candara" pitchFamily="34" charset="0"/>
                <a:ea typeface="Avenir"/>
                <a:cs typeface="Avenir"/>
                <a:sym typeface="Avenir"/>
              </a:rPr>
              <a:t>Mohammed </a:t>
            </a:r>
            <a:r>
              <a:rPr lang="en-US" sz="1800" dirty="0">
                <a:solidFill>
                  <a:schemeClr val="dk1"/>
                </a:solidFill>
                <a:latin typeface="Candara" pitchFamily="34" charset="0"/>
                <a:ea typeface="Avenir"/>
                <a:cs typeface="Avenir"/>
                <a:sym typeface="Avenir"/>
              </a:rPr>
              <a:t>Ali and his successors nationalized all the desert land of Egypt, while agricultural land was privatized and purchased by investors and farmers. This policy led to the exclusion of the Bedouins from the land they had lived on for generations.</a:t>
            </a:r>
            <a:endParaRPr sz="1800">
              <a:solidFill>
                <a:schemeClr val="dk1"/>
              </a:solidFill>
              <a:latin typeface="Candara" pitchFamily="34" charset="0"/>
              <a:ea typeface="Avenir"/>
              <a:cs typeface="Avenir"/>
              <a:sym typeface="Avenir"/>
            </a:endParaRPr>
          </a:p>
          <a:p>
            <a:pPr marL="0" marR="0" lvl="0" indent="0" algn="l" rtl="0">
              <a:spcBef>
                <a:spcPts val="0"/>
              </a:spcBef>
              <a:spcAft>
                <a:spcPts val="0"/>
              </a:spcAft>
              <a:buNone/>
            </a:pPr>
            <a:endParaRPr sz="1800">
              <a:solidFill>
                <a:schemeClr val="dk1"/>
              </a:solidFill>
              <a:latin typeface="Candara" pitchFamily="34" charset="0"/>
              <a:ea typeface="Avenir"/>
              <a:cs typeface="Avenir"/>
              <a:sym typeface="Avenir"/>
            </a:endParaRPr>
          </a:p>
          <a:p>
            <a:pPr marL="457200" marR="0" lvl="0" indent="0" algn="l" rtl="0">
              <a:spcBef>
                <a:spcPts val="0"/>
              </a:spcBef>
              <a:spcAft>
                <a:spcPts val="0"/>
              </a:spcAft>
              <a:buNone/>
            </a:pPr>
            <a:endParaRPr sz="1800">
              <a:solidFill>
                <a:schemeClr val="dk1"/>
              </a:solidFill>
              <a:latin typeface="Candara" pitchFamily="34" charset="0"/>
              <a:ea typeface="Avenir"/>
              <a:cs typeface="Avenir"/>
              <a:sym typeface="Avenir"/>
            </a:endParaRPr>
          </a:p>
          <a:p>
            <a:pPr marL="457200" marR="0" lvl="0" indent="0" algn="l" rtl="0">
              <a:spcBef>
                <a:spcPts val="0"/>
              </a:spcBef>
              <a:spcAft>
                <a:spcPts val="0"/>
              </a:spcAft>
              <a:buNone/>
            </a:pPr>
            <a:endParaRPr sz="1800">
              <a:solidFill>
                <a:schemeClr val="dk1"/>
              </a:solidFill>
              <a:latin typeface="Candara" pitchFamily="34" charset="0"/>
              <a:ea typeface="Avenir"/>
              <a:cs typeface="Avenir"/>
              <a:sym typeface="Avenir"/>
            </a:endParaRPr>
          </a:p>
          <a:p>
            <a:pPr marL="457200" marR="0" lvl="0" indent="0" algn="l" rtl="0">
              <a:spcBef>
                <a:spcPts val="0"/>
              </a:spcBef>
              <a:spcAft>
                <a:spcPts val="0"/>
              </a:spcAft>
              <a:buNone/>
            </a:pPr>
            <a:endParaRPr sz="1800">
              <a:solidFill>
                <a:schemeClr val="dk1"/>
              </a:solidFill>
              <a:latin typeface="Candara" pitchFamily="34" charset="0"/>
              <a:ea typeface="Avenir"/>
              <a:cs typeface="Avenir"/>
              <a:sym typeface="Avenir"/>
            </a:endParaRPr>
          </a:p>
          <a:p>
            <a:pPr marL="457200" marR="0" lvl="0" indent="0" algn="l" rtl="0">
              <a:spcBef>
                <a:spcPts val="0"/>
              </a:spcBef>
              <a:spcAft>
                <a:spcPts val="0"/>
              </a:spcAft>
              <a:buNone/>
            </a:pPr>
            <a:endParaRPr sz="1800">
              <a:solidFill>
                <a:schemeClr val="dk1"/>
              </a:solidFill>
              <a:latin typeface="Candara" pitchFamily="34" charset="0"/>
              <a:ea typeface="Avenir"/>
              <a:cs typeface="Avenir"/>
              <a:sym typeface="Avenir"/>
            </a:endParaRPr>
          </a:p>
        </p:txBody>
      </p:sp>
    </p:spTree>
  </p:cSld>
  <p:clrMapOvr>
    <a:masterClrMapping/>
  </p:clrMapOvr>
  <p:transition spd="slow">
    <p:push/>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325"/>
        <p:cNvGrpSpPr/>
        <p:nvPr/>
      </p:nvGrpSpPr>
      <p:grpSpPr>
        <a:xfrm>
          <a:off x="0" y="0"/>
          <a:ext cx="0" cy="0"/>
          <a:chOff x="0" y="0"/>
          <a:chExt cx="0" cy="0"/>
        </a:xfrm>
      </p:grpSpPr>
      <p:sp>
        <p:nvSpPr>
          <p:cNvPr id="326" name="Google Shape;326;p25"/>
          <p:cNvSpPr txBox="1"/>
          <p:nvPr/>
        </p:nvSpPr>
        <p:spPr>
          <a:xfrm>
            <a:off x="698740" y="893550"/>
            <a:ext cx="7577285" cy="5529000"/>
          </a:xfrm>
          <a:prstGeom prst="rect">
            <a:avLst/>
          </a:prstGeom>
          <a:noFill/>
          <a:ln>
            <a:noFill/>
          </a:ln>
        </p:spPr>
        <p:txBody>
          <a:bodyPr spcFirstLastPara="1" wrap="square" lIns="91425" tIns="45700" rIns="91425" bIns="45700" anchor="t" anchorCtr="0">
            <a:noAutofit/>
          </a:bodyPr>
          <a:lstStyle/>
          <a:p>
            <a:pPr marL="457200" lvl="0" indent="-342900">
              <a:buSzPts val="1800"/>
              <a:buFont typeface="Avenir"/>
              <a:buChar char="●"/>
            </a:pPr>
            <a:r>
              <a:rPr lang="en-US" sz="2000" dirty="0" smtClean="0">
                <a:latin typeface="Candara" pitchFamily="34" charset="0"/>
                <a:ea typeface="Avenir"/>
                <a:cs typeface="Avenir"/>
                <a:sym typeface="Avenir"/>
              </a:rPr>
              <a:t>The growth of modern states in the Middle East greatly impinged upon Bedouins’ traditional ways of life. Following World War I, Bedouin tribes had to submit to the control of the governments of the countries in which their wandering areas lay.</a:t>
            </a:r>
          </a:p>
          <a:p>
            <a:pPr marL="457200" indent="-342900">
              <a:buSzPts val="1800"/>
              <a:buFont typeface="Avenir"/>
              <a:buChar char="●"/>
            </a:pPr>
            <a:endParaRPr lang="en-US" sz="2000" dirty="0" smtClean="0">
              <a:latin typeface="Candara" pitchFamily="34" charset="0"/>
              <a:ea typeface="Avenir"/>
              <a:cs typeface="Avenir"/>
              <a:sym typeface="Avenir"/>
            </a:endParaRPr>
          </a:p>
          <a:p>
            <a:pPr marL="457200" indent="-342900">
              <a:buSzPts val="1800"/>
              <a:buFont typeface="Avenir"/>
              <a:buChar char="●"/>
            </a:pPr>
            <a:r>
              <a:rPr lang="en-US" sz="2000" dirty="0" smtClean="0">
                <a:latin typeface="Candara" pitchFamily="34" charset="0"/>
                <a:ea typeface="Avenir"/>
                <a:cs typeface="Avenir"/>
                <a:sym typeface="Avenir"/>
              </a:rPr>
              <a:t>In </a:t>
            </a:r>
            <a:r>
              <a:rPr lang="en-US" sz="2000" dirty="0">
                <a:latin typeface="Candara" pitchFamily="34" charset="0"/>
                <a:ea typeface="Avenir"/>
                <a:cs typeface="Avenir"/>
                <a:sym typeface="Avenir"/>
              </a:rPr>
              <a:t>the second half of the 20th century, Bedouins faced new pressures to abandon nomadism. </a:t>
            </a:r>
            <a:endParaRPr lang="en-US" sz="2000" dirty="0" smtClean="0">
              <a:latin typeface="Candara" pitchFamily="34" charset="0"/>
              <a:ea typeface="Avenir"/>
              <a:cs typeface="Avenir"/>
              <a:sym typeface="Avenir"/>
            </a:endParaRPr>
          </a:p>
          <a:p>
            <a:pPr marL="457200" indent="-342900">
              <a:buSzPts val="1800"/>
              <a:buFont typeface="Avenir"/>
              <a:buChar char="●"/>
            </a:pPr>
            <a:endParaRPr lang="en-US" sz="2000" dirty="0" smtClean="0">
              <a:latin typeface="Candara" pitchFamily="34" charset="0"/>
              <a:ea typeface="Avenir"/>
              <a:cs typeface="Avenir"/>
              <a:sym typeface="Avenir"/>
            </a:endParaRPr>
          </a:p>
          <a:p>
            <a:pPr marL="457200" indent="-342900">
              <a:buSzPts val="1800"/>
              <a:buFont typeface="Avenir"/>
              <a:buChar char="●"/>
            </a:pPr>
            <a:r>
              <a:rPr lang="en-US" sz="2000" dirty="0" smtClean="0">
                <a:latin typeface="Candara" pitchFamily="34" charset="0"/>
                <a:ea typeface="Avenir"/>
                <a:cs typeface="Avenir"/>
                <a:sym typeface="Avenir"/>
              </a:rPr>
              <a:t>Some </a:t>
            </a:r>
            <a:r>
              <a:rPr lang="en-US" sz="2000" dirty="0">
                <a:latin typeface="Candara" pitchFamily="34" charset="0"/>
                <a:ea typeface="Avenir"/>
                <a:cs typeface="Avenir"/>
                <a:sym typeface="Avenir"/>
              </a:rPr>
              <a:t>other Bedouin groups settled voluntarily in response to changing political and economic conditions. </a:t>
            </a:r>
            <a:endParaRPr sz="2000">
              <a:latin typeface="Candara" pitchFamily="34" charset="0"/>
              <a:ea typeface="Avenir"/>
              <a:cs typeface="Avenir"/>
              <a:sym typeface="Avenir"/>
            </a:endParaRPr>
          </a:p>
          <a:p>
            <a:pPr marL="457200"/>
            <a:endParaRPr sz="2000">
              <a:highlight>
                <a:srgbClr val="FCFFF5"/>
              </a:highlight>
              <a:latin typeface="Candara" pitchFamily="34" charset="0"/>
              <a:ea typeface="Avenir"/>
              <a:cs typeface="Avenir"/>
              <a:sym typeface="Avenir"/>
            </a:endParaRPr>
          </a:p>
          <a:p>
            <a:pPr marL="457200" indent="-342900">
              <a:buClr>
                <a:schemeClr val="dk1"/>
              </a:buClr>
              <a:buSzPts val="1800"/>
              <a:buFont typeface="Avenir"/>
              <a:buChar char="●"/>
            </a:pPr>
            <a:r>
              <a:rPr lang="en-US" sz="2000" dirty="0">
                <a:solidFill>
                  <a:schemeClr val="dk1"/>
                </a:solidFill>
                <a:latin typeface="Candara" pitchFamily="34" charset="0"/>
                <a:ea typeface="Avenir"/>
                <a:cs typeface="Avenir"/>
                <a:sym typeface="Avenir"/>
              </a:rPr>
              <a:t>The process of transformation from nomadic pastoralism to sedentary production has been either prolonged or brief depending on the particular circumstances of the nomadic group's settlement. </a:t>
            </a:r>
            <a:endParaRPr sz="2000">
              <a:solidFill>
                <a:schemeClr val="dk1"/>
              </a:solidFill>
              <a:latin typeface="Candara" pitchFamily="34" charset="0"/>
              <a:ea typeface="Avenir"/>
              <a:cs typeface="Avenir"/>
              <a:sym typeface="Avenir"/>
            </a:endParaRPr>
          </a:p>
          <a:p>
            <a:pPr marL="457200"/>
            <a:endParaRPr sz="2000">
              <a:highlight>
                <a:srgbClr val="FCFFF5"/>
              </a:highlight>
              <a:latin typeface="Candara" pitchFamily="34" charset="0"/>
              <a:ea typeface="Avenir"/>
              <a:cs typeface="Avenir"/>
              <a:sym typeface="Avenir"/>
            </a:endParaRPr>
          </a:p>
        </p:txBody>
      </p:sp>
    </p:spTree>
  </p:cSld>
  <p:clrMapOvr>
    <a:masterClrMapping/>
  </p:clrMapOvr>
  <p:transition spd="slow">
    <p:push/>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330"/>
        <p:cNvGrpSpPr/>
        <p:nvPr/>
      </p:nvGrpSpPr>
      <p:grpSpPr>
        <a:xfrm>
          <a:off x="0" y="0"/>
          <a:ext cx="0" cy="0"/>
          <a:chOff x="0" y="0"/>
          <a:chExt cx="0" cy="0"/>
        </a:xfrm>
      </p:grpSpPr>
      <p:sp>
        <p:nvSpPr>
          <p:cNvPr id="331" name="Google Shape;331;p26"/>
          <p:cNvSpPr txBox="1"/>
          <p:nvPr/>
        </p:nvSpPr>
        <p:spPr>
          <a:xfrm>
            <a:off x="826525" y="815375"/>
            <a:ext cx="7550400" cy="5584800"/>
          </a:xfrm>
          <a:prstGeom prst="rect">
            <a:avLst/>
          </a:prstGeom>
          <a:noFill/>
          <a:ln>
            <a:noFill/>
          </a:ln>
        </p:spPr>
        <p:txBody>
          <a:bodyPr spcFirstLastPara="1" wrap="square" lIns="91425" tIns="91425" rIns="91425" bIns="91425" anchor="t" anchorCtr="0">
            <a:noAutofit/>
          </a:bodyPr>
          <a:lstStyle/>
          <a:p>
            <a:pPr marL="457200" lvl="0" indent="0" algn="l" rtl="0">
              <a:spcBef>
                <a:spcPts val="0"/>
              </a:spcBef>
              <a:spcAft>
                <a:spcPts val="0"/>
              </a:spcAft>
              <a:buNone/>
            </a:pPr>
            <a:endParaRPr sz="1900">
              <a:solidFill>
                <a:schemeClr val="dk1"/>
              </a:solidFill>
              <a:latin typeface="Candara" pitchFamily="34" charset="0"/>
              <a:ea typeface="Avenir"/>
              <a:cs typeface="Avenir"/>
              <a:sym typeface="Avenir"/>
            </a:endParaRPr>
          </a:p>
          <a:p>
            <a:pPr marL="457200" lvl="0" indent="-342900" algn="l" rtl="0">
              <a:spcBef>
                <a:spcPts val="0"/>
              </a:spcBef>
              <a:spcAft>
                <a:spcPts val="0"/>
              </a:spcAft>
              <a:buClr>
                <a:schemeClr val="dk1"/>
              </a:buClr>
              <a:buSzPts val="1800"/>
              <a:buFont typeface="Avenir"/>
              <a:buChar char="●"/>
            </a:pPr>
            <a:r>
              <a:rPr lang="en-US" sz="1900" dirty="0">
                <a:solidFill>
                  <a:schemeClr val="dk1"/>
                </a:solidFill>
                <a:latin typeface="Candara" pitchFamily="34" charset="0"/>
                <a:ea typeface="Avenir"/>
                <a:cs typeface="Avenir"/>
                <a:sym typeface="Avenir"/>
              </a:rPr>
              <a:t>By and large the reasons behind the burst of change and transformation have been </a:t>
            </a:r>
            <a:r>
              <a:rPr lang="en-US" sz="1900" dirty="0" smtClean="0">
                <a:solidFill>
                  <a:schemeClr val="dk1"/>
                </a:solidFill>
                <a:latin typeface="Candara" pitchFamily="34" charset="0"/>
                <a:ea typeface="Avenir"/>
                <a:cs typeface="Avenir"/>
                <a:sym typeface="Avenir"/>
              </a:rPr>
              <a:t>economical:</a:t>
            </a:r>
            <a:endParaRPr sz="1900">
              <a:solidFill>
                <a:schemeClr val="dk1"/>
              </a:solidFill>
              <a:latin typeface="Candara" pitchFamily="34" charset="0"/>
              <a:ea typeface="Avenir"/>
              <a:cs typeface="Avenir"/>
              <a:sym typeface="Avenir"/>
            </a:endParaRPr>
          </a:p>
          <a:p>
            <a:pPr marL="457200" lvl="0" indent="0" algn="l" rtl="0">
              <a:spcBef>
                <a:spcPts val="0"/>
              </a:spcBef>
              <a:spcAft>
                <a:spcPts val="0"/>
              </a:spcAft>
              <a:buNone/>
            </a:pPr>
            <a:endParaRPr sz="1900">
              <a:solidFill>
                <a:schemeClr val="dk1"/>
              </a:solidFill>
              <a:latin typeface="Candara" pitchFamily="34" charset="0"/>
              <a:ea typeface="Avenir"/>
              <a:cs typeface="Avenir"/>
              <a:sym typeface="Avenir"/>
            </a:endParaRPr>
          </a:p>
          <a:p>
            <a:pPr marL="457200" lvl="0" indent="-342900" algn="l" rtl="0">
              <a:spcBef>
                <a:spcPts val="0"/>
              </a:spcBef>
              <a:spcAft>
                <a:spcPts val="0"/>
              </a:spcAft>
              <a:buSzPts val="1800"/>
              <a:buFont typeface="Avenir"/>
              <a:buChar char="●"/>
            </a:pPr>
            <a:r>
              <a:rPr lang="en-US" sz="1900" dirty="0">
                <a:solidFill>
                  <a:schemeClr val="dk1"/>
                </a:solidFill>
                <a:latin typeface="Candara" pitchFamily="34" charset="0"/>
                <a:ea typeface="Avenir"/>
                <a:cs typeface="Avenir"/>
                <a:sym typeface="Avenir"/>
              </a:rPr>
              <a:t>The first set of factors included a series of droughts in the 1950s and the 1960s which rendered many Saudi nomadic groups impoverished of their economic resources (grazing lands and animals herds), as well as major </a:t>
            </a:r>
            <a:r>
              <a:rPr lang="en-US" sz="1900" dirty="0">
                <a:solidFill>
                  <a:schemeClr val="dk2"/>
                </a:solidFill>
                <a:latin typeface="Candara" pitchFamily="34" charset="0"/>
                <a:ea typeface="Avenir"/>
                <a:cs typeface="Avenir"/>
                <a:sym typeface="Avenir"/>
              </a:rPr>
              <a:t>changes</a:t>
            </a:r>
            <a:r>
              <a:rPr lang="en-US" sz="1900" dirty="0">
                <a:solidFill>
                  <a:schemeClr val="dk1"/>
                </a:solidFill>
                <a:latin typeface="Candara" pitchFamily="34" charset="0"/>
                <a:ea typeface="Avenir"/>
                <a:cs typeface="Avenir"/>
                <a:sym typeface="Avenir"/>
              </a:rPr>
              <a:t> in their relationship to the land resource (through land reforms). </a:t>
            </a:r>
            <a:endParaRPr sz="1900">
              <a:solidFill>
                <a:schemeClr val="dk1"/>
              </a:solidFill>
              <a:latin typeface="Candara" pitchFamily="34" charset="0"/>
              <a:ea typeface="Avenir"/>
              <a:cs typeface="Avenir"/>
              <a:sym typeface="Avenir"/>
            </a:endParaRPr>
          </a:p>
          <a:p>
            <a:pPr marL="457200" lvl="0" indent="0" algn="l" rtl="0">
              <a:spcBef>
                <a:spcPts val="0"/>
              </a:spcBef>
              <a:spcAft>
                <a:spcPts val="0"/>
              </a:spcAft>
              <a:buNone/>
            </a:pPr>
            <a:endParaRPr sz="1900">
              <a:solidFill>
                <a:schemeClr val="dk1"/>
              </a:solidFill>
              <a:latin typeface="Candara" pitchFamily="34" charset="0"/>
              <a:ea typeface="Avenir"/>
              <a:cs typeface="Avenir"/>
              <a:sym typeface="Avenir"/>
            </a:endParaRPr>
          </a:p>
          <a:p>
            <a:pPr marL="457200" lvl="0" indent="-342900" algn="l" rtl="0">
              <a:spcBef>
                <a:spcPts val="0"/>
              </a:spcBef>
              <a:spcAft>
                <a:spcPts val="0"/>
              </a:spcAft>
              <a:buClr>
                <a:schemeClr val="dk1"/>
              </a:buClr>
              <a:buSzPts val="1800"/>
              <a:buFont typeface="Avenir"/>
              <a:buChar char="●"/>
            </a:pPr>
            <a:r>
              <a:rPr lang="en-US" sz="1900" dirty="0">
                <a:solidFill>
                  <a:schemeClr val="dk1"/>
                </a:solidFill>
                <a:latin typeface="Candara" pitchFamily="34" charset="0"/>
                <a:ea typeface="Avenir"/>
                <a:cs typeface="Avenir"/>
                <a:sym typeface="Avenir"/>
              </a:rPr>
              <a:t>The second set of factors included changes in the regional economic setting, which opened many other work possibilities (largely unskilled) to the Bedouin groups, as well as various efforts by the Saudi government to incorporate the impoverished nomadic groups into peasant agriculture.</a:t>
            </a:r>
            <a:endParaRPr sz="1900">
              <a:solidFill>
                <a:schemeClr val="dk1"/>
              </a:solidFill>
              <a:latin typeface="Candara" pitchFamily="34" charset="0"/>
              <a:ea typeface="Avenir"/>
              <a:cs typeface="Avenir"/>
              <a:sym typeface="Avenir"/>
            </a:endParaRPr>
          </a:p>
          <a:p>
            <a:pPr marL="457200" lvl="0" indent="0" algn="l" rtl="0">
              <a:spcBef>
                <a:spcPts val="0"/>
              </a:spcBef>
              <a:spcAft>
                <a:spcPts val="0"/>
              </a:spcAft>
              <a:buNone/>
            </a:pPr>
            <a:endParaRPr sz="1900">
              <a:solidFill>
                <a:schemeClr val="dk1"/>
              </a:solidFill>
              <a:latin typeface="Candara" pitchFamily="34" charset="0"/>
              <a:ea typeface="Avenir"/>
              <a:cs typeface="Avenir"/>
              <a:sym typeface="Avenir"/>
            </a:endParaRPr>
          </a:p>
          <a:p>
            <a:pPr marL="457200" lvl="0" indent="0" algn="l" rtl="0">
              <a:spcBef>
                <a:spcPts val="0"/>
              </a:spcBef>
              <a:spcAft>
                <a:spcPts val="0"/>
              </a:spcAft>
              <a:buNone/>
            </a:pPr>
            <a:endParaRPr sz="1900">
              <a:latin typeface="Candara" pitchFamily="34" charset="0"/>
              <a:ea typeface="Avenir"/>
              <a:cs typeface="Avenir"/>
              <a:sym typeface="Avenir"/>
            </a:endParaRPr>
          </a:p>
        </p:txBody>
      </p:sp>
    </p:spTree>
  </p:cSld>
  <p:clrMapOvr>
    <a:masterClrMapping/>
  </p:clrMapOvr>
  <p:transition spd="slow">
    <p:push/>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335"/>
        <p:cNvGrpSpPr/>
        <p:nvPr/>
      </p:nvGrpSpPr>
      <p:grpSpPr>
        <a:xfrm>
          <a:off x="0" y="0"/>
          <a:ext cx="0" cy="0"/>
          <a:chOff x="0" y="0"/>
          <a:chExt cx="0" cy="0"/>
        </a:xfrm>
      </p:grpSpPr>
      <p:sp>
        <p:nvSpPr>
          <p:cNvPr id="336" name="Google Shape;336;p27"/>
          <p:cNvSpPr txBox="1">
            <a:spLocks noGrp="1"/>
          </p:cNvSpPr>
          <p:nvPr>
            <p:ph type="title"/>
          </p:nvPr>
        </p:nvSpPr>
        <p:spPr>
          <a:xfrm>
            <a:off x="1043500" y="1027673"/>
            <a:ext cx="7024800" cy="915300"/>
          </a:xfrm>
          <a:prstGeom prst="rect">
            <a:avLst/>
          </a:prstGeom>
          <a:noFill/>
          <a:ln>
            <a:noFill/>
          </a:ln>
        </p:spPr>
        <p:txBody>
          <a:bodyPr spcFirstLastPara="1" wrap="square" lIns="91425" tIns="45700" rIns="91425" bIns="45700" anchor="b" anchorCtr="0">
            <a:noAutofit/>
          </a:bodyPr>
          <a:lstStyle/>
          <a:p>
            <a:pPr marL="0" lvl="0" indent="0" algn="l" rtl="0">
              <a:spcBef>
                <a:spcPts val="0"/>
              </a:spcBef>
              <a:spcAft>
                <a:spcPts val="0"/>
              </a:spcAft>
              <a:buClr>
                <a:schemeClr val="accent1"/>
              </a:buClr>
              <a:buSzPts val="4000"/>
              <a:buFont typeface="Century Gothic"/>
              <a:buNone/>
            </a:pPr>
            <a:r>
              <a:rPr lang="en-US" i="1">
                <a:latin typeface="Century Gothic"/>
                <a:ea typeface="Century Gothic"/>
                <a:cs typeface="Century Gothic"/>
                <a:sym typeface="Century Gothic"/>
              </a:rPr>
              <a:t>Conclusion </a:t>
            </a:r>
            <a:endParaRPr i="1">
              <a:latin typeface="Century Gothic"/>
              <a:ea typeface="Century Gothic"/>
              <a:cs typeface="Century Gothic"/>
              <a:sym typeface="Century Gothic"/>
            </a:endParaRPr>
          </a:p>
        </p:txBody>
      </p:sp>
      <p:sp>
        <p:nvSpPr>
          <p:cNvPr id="337" name="Google Shape;337;p27"/>
          <p:cNvSpPr txBox="1">
            <a:spLocks noGrp="1"/>
          </p:cNvSpPr>
          <p:nvPr>
            <p:ph type="body" idx="1"/>
          </p:nvPr>
        </p:nvSpPr>
        <p:spPr>
          <a:xfrm>
            <a:off x="1043500" y="2000650"/>
            <a:ext cx="6777300" cy="4376400"/>
          </a:xfrm>
          <a:prstGeom prst="rect">
            <a:avLst/>
          </a:prstGeom>
          <a:noFill/>
          <a:ln>
            <a:noFill/>
          </a:ln>
        </p:spPr>
        <p:txBody>
          <a:bodyPr spcFirstLastPara="1" wrap="square" lIns="91425" tIns="45700" rIns="91425" bIns="45700" anchor="t" anchorCtr="0">
            <a:noAutofit/>
          </a:bodyPr>
          <a:lstStyle/>
          <a:p>
            <a:pPr marL="457200" lvl="0" indent="-342900" algn="l" rtl="0">
              <a:spcBef>
                <a:spcPts val="0"/>
              </a:spcBef>
              <a:spcAft>
                <a:spcPts val="0"/>
              </a:spcAft>
              <a:buSzPts val="1800"/>
              <a:buFont typeface="Avenir"/>
              <a:buChar char="●"/>
            </a:pPr>
            <a:r>
              <a:rPr lang="en-US" sz="1900" dirty="0">
                <a:latin typeface="Candara" pitchFamily="34" charset="0"/>
                <a:ea typeface="Avenir"/>
                <a:cs typeface="Avenir"/>
                <a:sym typeface="Avenir"/>
              </a:rPr>
              <a:t>The sedentarization of the Bedouins and the extension of state control to areas in which they traditionally resided has been the result of the extension of laws to these regions. </a:t>
            </a:r>
            <a:endParaRPr sz="1900">
              <a:latin typeface="Candara" pitchFamily="34" charset="0"/>
              <a:ea typeface="Avenir"/>
              <a:cs typeface="Avenir"/>
              <a:sym typeface="Avenir"/>
            </a:endParaRPr>
          </a:p>
          <a:p>
            <a:pPr marL="0" lvl="0" indent="0" algn="l" rtl="0">
              <a:spcBef>
                <a:spcPts val="360"/>
              </a:spcBef>
              <a:spcAft>
                <a:spcPts val="0"/>
              </a:spcAft>
              <a:buNone/>
            </a:pPr>
            <a:endParaRPr sz="1900">
              <a:latin typeface="Candara" pitchFamily="34" charset="0"/>
              <a:ea typeface="Avenir"/>
              <a:cs typeface="Avenir"/>
              <a:sym typeface="Avenir"/>
            </a:endParaRPr>
          </a:p>
          <a:p>
            <a:pPr marL="457200" lvl="0" indent="-342900" algn="l" rtl="0">
              <a:spcBef>
                <a:spcPts val="360"/>
              </a:spcBef>
              <a:spcAft>
                <a:spcPts val="0"/>
              </a:spcAft>
              <a:buSzPts val="1800"/>
              <a:buFont typeface="Avenir"/>
              <a:buChar char="●"/>
            </a:pPr>
            <a:r>
              <a:rPr lang="en-US" sz="1900" dirty="0">
                <a:latin typeface="Candara" pitchFamily="34" charset="0"/>
                <a:ea typeface="Avenir"/>
                <a:cs typeface="Avenir"/>
                <a:sym typeface="Avenir"/>
              </a:rPr>
              <a:t>The period from 1858 to the present has therefore seen the increasing exertion of the power of the state, initially with the 1858 land law and the reign of Sultan Abdul Hamid II, and later with the introduction of colonial law and administration. </a:t>
            </a:r>
            <a:endParaRPr sz="1900">
              <a:latin typeface="Candara" pitchFamily="34" charset="0"/>
              <a:ea typeface="Avenir"/>
              <a:cs typeface="Avenir"/>
              <a:sym typeface="Avenir"/>
            </a:endParaRPr>
          </a:p>
          <a:p>
            <a:pPr marL="0" lvl="0" indent="0" algn="l" rtl="0">
              <a:spcBef>
                <a:spcPts val="360"/>
              </a:spcBef>
              <a:spcAft>
                <a:spcPts val="0"/>
              </a:spcAft>
              <a:buNone/>
            </a:pPr>
            <a:endParaRPr sz="1900">
              <a:latin typeface="Candara" pitchFamily="34" charset="0"/>
              <a:ea typeface="Avenir"/>
              <a:cs typeface="Avenir"/>
              <a:sym typeface="Avenir"/>
            </a:endParaRPr>
          </a:p>
          <a:p>
            <a:pPr marL="457200" lvl="0" indent="-342900" algn="l" rtl="0">
              <a:spcBef>
                <a:spcPts val="360"/>
              </a:spcBef>
              <a:spcAft>
                <a:spcPts val="0"/>
              </a:spcAft>
              <a:buSzPts val="1800"/>
              <a:buFont typeface="Avenir"/>
              <a:buChar char="●"/>
            </a:pPr>
            <a:r>
              <a:rPr lang="en-US" sz="1900" dirty="0">
                <a:latin typeface="Candara" pitchFamily="34" charset="0"/>
                <a:ea typeface="Avenir"/>
                <a:cs typeface="Avenir"/>
                <a:sym typeface="Avenir"/>
              </a:rPr>
              <a:t>The period of independent statehood has seen differences in Bedouin-state relations with a general trend towards complete sedentarization of the Bedouin.</a:t>
            </a:r>
            <a:endParaRPr sz="1900">
              <a:latin typeface="Candara" pitchFamily="34" charset="0"/>
            </a:endParaRPr>
          </a:p>
        </p:txBody>
      </p:sp>
    </p:spTree>
  </p:cSld>
  <p:clrMapOvr>
    <a:masterClrMapping/>
  </p:clrMapOvr>
  <p:transition spd="slow">
    <p:push/>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Shape 341"/>
        <p:cNvGrpSpPr/>
        <p:nvPr/>
      </p:nvGrpSpPr>
      <p:grpSpPr>
        <a:xfrm>
          <a:off x="0" y="0"/>
          <a:ext cx="0" cy="0"/>
          <a:chOff x="0" y="0"/>
          <a:chExt cx="0" cy="0"/>
        </a:xfrm>
      </p:grpSpPr>
      <p:sp>
        <p:nvSpPr>
          <p:cNvPr id="342" name="Google Shape;342;p28"/>
          <p:cNvSpPr/>
          <p:nvPr/>
        </p:nvSpPr>
        <p:spPr>
          <a:xfrm>
            <a:off x="1459877" y="2654979"/>
            <a:ext cx="6558828" cy="1446550"/>
          </a:xfrm>
          <a:prstGeom prst="rect">
            <a:avLst/>
          </a:prstGeom>
          <a:solidFill>
            <a:schemeClr val="lt1"/>
          </a:solidFill>
          <a:ln w="15875" cap="flat" cmpd="sng">
            <a:solidFill>
              <a:srgbClr val="FFFFFF"/>
            </a:solidFill>
            <a:prstDash val="solid"/>
            <a:round/>
            <a:headEnd type="none" w="sm" len="sm"/>
            <a:tailEnd type="none" w="sm" len="sm"/>
          </a:ln>
        </p:spPr>
        <p:txBody>
          <a:bodyPr spcFirstLastPara="1" wrap="square" lIns="91425" tIns="45700" rIns="91425" bIns="45700" anchor="t" anchorCtr="0">
            <a:noAutofit/>
          </a:bodyPr>
          <a:lstStyle/>
          <a:p>
            <a:pPr marL="0" marR="0" lvl="0" indent="0" algn="ctr" rtl="0">
              <a:spcBef>
                <a:spcPts val="0"/>
              </a:spcBef>
              <a:spcAft>
                <a:spcPts val="0"/>
              </a:spcAft>
              <a:buNone/>
            </a:pPr>
            <a:r>
              <a:rPr lang="en-US" sz="8800" i="1" cap="small">
                <a:solidFill>
                  <a:schemeClr val="dk1"/>
                </a:solidFill>
                <a:latin typeface="Avenir"/>
                <a:ea typeface="Avenir"/>
                <a:cs typeface="Avenir"/>
                <a:sym typeface="Avenir"/>
              </a:rPr>
              <a:t>Thank You</a:t>
            </a:r>
            <a:endParaRPr/>
          </a:p>
        </p:txBody>
      </p:sp>
    </p:spTree>
  </p:cSld>
  <p:clrMapOvr>
    <a:masterClrMapping/>
  </p:clrMapOvr>
  <p:transition spd="slow">
    <p:push/>
  </p:transition>
</p:sld>
</file>

<file path=ppt/theme/theme1.xml><?xml version="1.0" encoding="utf-8"?>
<a:theme xmlns:a="http://schemas.openxmlformats.org/drawingml/2006/main" name="Austin">
  <a:themeElements>
    <a:clrScheme name="Advantage">
      <a:dk1>
        <a:srgbClr val="000000"/>
      </a:dk1>
      <a:lt1>
        <a:srgbClr val="FFFFFF"/>
      </a:lt1>
      <a:dk2>
        <a:srgbClr val="2B142D"/>
      </a:dk2>
      <a:lt2>
        <a:srgbClr val="C3AFCC"/>
      </a:lt2>
      <a:accent1>
        <a:srgbClr val="663366"/>
      </a:accent1>
      <a:accent2>
        <a:srgbClr val="330F42"/>
      </a:accent2>
      <a:accent3>
        <a:srgbClr val="666699"/>
      </a:accent3>
      <a:accent4>
        <a:srgbClr val="999966"/>
      </a:accent4>
      <a:accent5>
        <a:srgbClr val="F7901E"/>
      </a:accent5>
      <a:accent6>
        <a:srgbClr val="A3A101"/>
      </a:accent6>
      <a:hlink>
        <a:srgbClr val="BC5FBC"/>
      </a:hlink>
      <a:folHlink>
        <a:srgbClr val="9775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62</TotalTime>
  <Words>1109</Words>
  <PresentationFormat>On-screen Show (4:3)</PresentationFormat>
  <Paragraphs>89</Paragraphs>
  <Slides>16</Slides>
  <Notes>16</Notes>
  <HiddenSlides>0</HiddenSlides>
  <MMClips>0</MMClips>
  <ScaleCrop>false</ScaleCrop>
  <HeadingPairs>
    <vt:vector size="4" baseType="variant">
      <vt:variant>
        <vt:lpstr>Theme</vt:lpstr>
      </vt:variant>
      <vt:variant>
        <vt:i4>1</vt:i4>
      </vt:variant>
      <vt:variant>
        <vt:lpstr>Slide Titles</vt:lpstr>
      </vt:variant>
      <vt:variant>
        <vt:i4>16</vt:i4>
      </vt:variant>
    </vt:vector>
  </HeadingPairs>
  <TitlesOfParts>
    <vt:vector size="17" baseType="lpstr">
      <vt:lpstr>Austin</vt:lpstr>
      <vt:lpstr>Bedouins</vt:lpstr>
      <vt:lpstr>Who are the Bedouins?</vt:lpstr>
      <vt:lpstr>Slide 3</vt:lpstr>
      <vt:lpstr>Culture and Traditions</vt:lpstr>
      <vt:lpstr>Slide 5</vt:lpstr>
      <vt:lpstr>Slide 6</vt:lpstr>
      <vt:lpstr>Religious Beliefs</vt:lpstr>
      <vt:lpstr>Ceremonies and Rituals</vt:lpstr>
      <vt:lpstr>Contemporary Times</vt:lpstr>
      <vt:lpstr>The Gradual Process of Sedentarization of the Bedouins</vt:lpstr>
      <vt:lpstr>Slide 11</vt:lpstr>
      <vt:lpstr>Slide 12</vt:lpstr>
      <vt:lpstr>Slide 13</vt:lpstr>
      <vt:lpstr>Slide 14</vt:lpstr>
      <vt:lpstr>Conclusion </vt:lpstr>
      <vt:lpstr>Slide 16</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Bedouins</dc:title>
  <cp:lastModifiedBy>HP</cp:lastModifiedBy>
  <cp:revision>6</cp:revision>
  <dcterms:modified xsi:type="dcterms:W3CDTF">2019-01-22T17:54:52Z</dcterms:modified>
</cp:coreProperties>
</file>